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58" r:id="rId5"/>
    <p:sldId id="260" r:id="rId6"/>
    <p:sldId id="261" r:id="rId7"/>
    <p:sldId id="262" r:id="rId8"/>
    <p:sldId id="263" r:id="rId9"/>
    <p:sldId id="264" r:id="rId10"/>
    <p:sldId id="265" r:id="rId11"/>
    <p:sldId id="267" r:id="rId12"/>
    <p:sldId id="266" r:id="rId13"/>
    <p:sldId id="268" r:id="rId14"/>
  </p:sldIdLst>
  <p:sldSz cx="12192000" cy="6858000"/>
  <p:notesSz cx="6858000" cy="9144000"/>
  <p:custDataLst>
    <p:tags r:id="rId16"/>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115"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068687-50B6-4014-AA62-21146510CBD6}" type="doc">
      <dgm:prSet loTypeId="urn:microsoft.com/office/officeart/2005/8/layout/chevron2" loCatId="list" qsTypeId="urn:microsoft.com/office/officeart/2005/8/quickstyle/3d2" qsCatId="3D" csTypeId="urn:microsoft.com/office/officeart/2005/8/colors/colorful4" csCatId="colorful" phldr="1"/>
      <dgm:spPr/>
      <dgm:t>
        <a:bodyPr/>
        <a:lstStyle/>
        <a:p>
          <a:endParaRPr lang="vi-VN"/>
        </a:p>
      </dgm:t>
    </dgm:pt>
    <dgm:pt modelId="{B3C6CBEC-F4F2-4EC7-AF70-9B6C15B40B3A}">
      <dgm:prSet phldrT="[Văn bản]"/>
      <dgm:spPr/>
      <dgm:t>
        <a:bodyPr/>
        <a:lstStyle/>
        <a:p>
          <a:r>
            <a:rPr lang="en-US">
              <a:latin typeface="Times New Roman" panose="02020603050405020304" pitchFamily="18" charset="0"/>
              <a:cs typeface="Times New Roman" panose="02020603050405020304" pitchFamily="18" charset="0"/>
            </a:rPr>
            <a:t>Nội dung 1</a:t>
          </a:r>
          <a:endParaRPr lang="vi-VN">
            <a:latin typeface="Times New Roman" panose="02020603050405020304" pitchFamily="18" charset="0"/>
            <a:cs typeface="Times New Roman" panose="02020603050405020304" pitchFamily="18" charset="0"/>
          </a:endParaRPr>
        </a:p>
      </dgm:t>
    </dgm:pt>
    <dgm:pt modelId="{35E1EEB5-C4C5-4E51-A681-033FA64BF589}" type="parTrans" cxnId="{75DBEE7B-FB8A-4D42-8979-ED5AF40303A2}">
      <dgm:prSet/>
      <dgm:spPr/>
      <dgm:t>
        <a:bodyPr/>
        <a:lstStyle/>
        <a:p>
          <a:endParaRPr lang="vi-VN">
            <a:latin typeface="Times New Roman" panose="02020603050405020304" pitchFamily="18" charset="0"/>
            <a:cs typeface="Times New Roman" panose="02020603050405020304" pitchFamily="18" charset="0"/>
          </a:endParaRPr>
        </a:p>
      </dgm:t>
    </dgm:pt>
    <dgm:pt modelId="{C1C482DD-2C0F-4D02-8E87-50F6D9D180D8}" type="sibTrans" cxnId="{75DBEE7B-FB8A-4D42-8979-ED5AF40303A2}">
      <dgm:prSet/>
      <dgm:spPr/>
      <dgm:t>
        <a:bodyPr/>
        <a:lstStyle/>
        <a:p>
          <a:endParaRPr lang="vi-VN">
            <a:latin typeface="Times New Roman" panose="02020603050405020304" pitchFamily="18" charset="0"/>
            <a:cs typeface="Times New Roman" panose="02020603050405020304" pitchFamily="18" charset="0"/>
          </a:endParaRPr>
        </a:p>
      </dgm:t>
    </dgm:pt>
    <dgm:pt modelId="{456A484D-6610-4330-9F40-42039F86B7F9}">
      <dgm:prSet phldrT="[Văn bản]"/>
      <dgm:spPr/>
      <dgm:t>
        <a:bodyPr/>
        <a:lstStyle/>
        <a:p>
          <a:r>
            <a:rPr lang="en-US">
              <a:latin typeface="Times New Roman" panose="02020603050405020304" pitchFamily="18" charset="0"/>
              <a:cs typeface="Times New Roman" panose="02020603050405020304" pitchFamily="18" charset="0"/>
            </a:rPr>
            <a:t>Những chuyện buồn cười mà cậu bé phát hiện ra</a:t>
          </a:r>
          <a:endParaRPr lang="vi-VN">
            <a:latin typeface="Times New Roman" panose="02020603050405020304" pitchFamily="18" charset="0"/>
            <a:cs typeface="Times New Roman" panose="02020603050405020304" pitchFamily="18" charset="0"/>
          </a:endParaRPr>
        </a:p>
      </dgm:t>
    </dgm:pt>
    <dgm:pt modelId="{EE47E9E0-4FD5-4D23-901B-202CFD932EE0}" type="parTrans" cxnId="{5553CA91-9E90-4C01-A548-73F5DE524D90}">
      <dgm:prSet/>
      <dgm:spPr/>
      <dgm:t>
        <a:bodyPr/>
        <a:lstStyle/>
        <a:p>
          <a:endParaRPr lang="vi-VN">
            <a:latin typeface="Times New Roman" panose="02020603050405020304" pitchFamily="18" charset="0"/>
            <a:cs typeface="Times New Roman" panose="02020603050405020304" pitchFamily="18" charset="0"/>
          </a:endParaRPr>
        </a:p>
      </dgm:t>
    </dgm:pt>
    <dgm:pt modelId="{63F501B4-DC24-411B-9438-706061E7624D}" type="sibTrans" cxnId="{5553CA91-9E90-4C01-A548-73F5DE524D90}">
      <dgm:prSet/>
      <dgm:spPr/>
      <dgm:t>
        <a:bodyPr/>
        <a:lstStyle/>
        <a:p>
          <a:endParaRPr lang="vi-VN">
            <a:latin typeface="Times New Roman" panose="02020603050405020304" pitchFamily="18" charset="0"/>
            <a:cs typeface="Times New Roman" panose="02020603050405020304" pitchFamily="18" charset="0"/>
          </a:endParaRPr>
        </a:p>
      </dgm:t>
    </dgm:pt>
    <dgm:pt modelId="{D212BACC-CAB1-4028-B80A-E00DE81C8DCA}">
      <dgm:prSet phldrT="[Văn bản]"/>
      <dgm:spPr/>
      <dgm:t>
        <a:bodyPr/>
        <a:lstStyle/>
        <a:p>
          <a:r>
            <a:rPr lang="en-US">
              <a:latin typeface="Times New Roman" panose="02020603050405020304" pitchFamily="18" charset="0"/>
              <a:cs typeface="Times New Roman" panose="02020603050405020304" pitchFamily="18" charset="0"/>
            </a:rPr>
            <a:t>Nội dung 2</a:t>
          </a:r>
          <a:endParaRPr lang="vi-VN">
            <a:latin typeface="Times New Roman" panose="02020603050405020304" pitchFamily="18" charset="0"/>
            <a:cs typeface="Times New Roman" panose="02020603050405020304" pitchFamily="18" charset="0"/>
          </a:endParaRPr>
        </a:p>
      </dgm:t>
    </dgm:pt>
    <dgm:pt modelId="{A3A5F1F1-AAA2-4324-B470-C6B9DCD770B1}" type="parTrans" cxnId="{710938C7-2092-4A0D-8239-18026E0F7437}">
      <dgm:prSet/>
      <dgm:spPr/>
      <dgm:t>
        <a:bodyPr/>
        <a:lstStyle/>
        <a:p>
          <a:endParaRPr lang="vi-VN">
            <a:latin typeface="Times New Roman" panose="02020603050405020304" pitchFamily="18" charset="0"/>
            <a:cs typeface="Times New Roman" panose="02020603050405020304" pitchFamily="18" charset="0"/>
          </a:endParaRPr>
        </a:p>
      </dgm:t>
    </dgm:pt>
    <dgm:pt modelId="{D23FFAC2-372F-432C-86AF-1DF908C57A66}" type="sibTrans" cxnId="{710938C7-2092-4A0D-8239-18026E0F7437}">
      <dgm:prSet/>
      <dgm:spPr/>
      <dgm:t>
        <a:bodyPr/>
        <a:lstStyle/>
        <a:p>
          <a:endParaRPr lang="vi-VN">
            <a:latin typeface="Times New Roman" panose="02020603050405020304" pitchFamily="18" charset="0"/>
            <a:cs typeface="Times New Roman" panose="02020603050405020304" pitchFamily="18" charset="0"/>
          </a:endParaRPr>
        </a:p>
      </dgm:t>
    </dgm:pt>
    <dgm:pt modelId="{B894A35D-BAA3-449D-8FAC-8EAB29BACFEA}">
      <dgm:prSet phldrT="[Văn bản]"/>
      <dgm:spPr/>
      <dgm:t>
        <a:bodyPr/>
        <a:lstStyle/>
        <a:p>
          <a:r>
            <a:rPr lang="en-US">
              <a:latin typeface="Times New Roman" panose="02020603050405020304" pitchFamily="18" charset="0"/>
              <a:cs typeface="Times New Roman" panose="02020603050405020304" pitchFamily="18" charset="0"/>
            </a:rPr>
            <a:t>Tiếng cười làm thay đổi cuộc sống</a:t>
          </a:r>
          <a:endParaRPr lang="vi-VN">
            <a:latin typeface="Times New Roman" panose="02020603050405020304" pitchFamily="18" charset="0"/>
            <a:cs typeface="Times New Roman" panose="02020603050405020304" pitchFamily="18" charset="0"/>
          </a:endParaRPr>
        </a:p>
      </dgm:t>
    </dgm:pt>
    <dgm:pt modelId="{11008CE2-AFBA-45BD-8AF5-58EC51A6CD14}" type="parTrans" cxnId="{BF9BB8C2-1C41-4C3D-9B88-F1ACE3E045E4}">
      <dgm:prSet/>
      <dgm:spPr/>
      <dgm:t>
        <a:bodyPr/>
        <a:lstStyle/>
        <a:p>
          <a:endParaRPr lang="vi-VN">
            <a:latin typeface="Times New Roman" panose="02020603050405020304" pitchFamily="18" charset="0"/>
            <a:cs typeface="Times New Roman" panose="02020603050405020304" pitchFamily="18" charset="0"/>
          </a:endParaRPr>
        </a:p>
      </dgm:t>
    </dgm:pt>
    <dgm:pt modelId="{7790B9C0-B3F8-44CA-B0BA-7BDDEB1A1016}" type="sibTrans" cxnId="{BF9BB8C2-1C41-4C3D-9B88-F1ACE3E045E4}">
      <dgm:prSet/>
      <dgm:spPr/>
      <dgm:t>
        <a:bodyPr/>
        <a:lstStyle/>
        <a:p>
          <a:endParaRPr lang="vi-VN">
            <a:latin typeface="Times New Roman" panose="02020603050405020304" pitchFamily="18" charset="0"/>
            <a:cs typeface="Times New Roman" panose="02020603050405020304" pitchFamily="18" charset="0"/>
          </a:endParaRPr>
        </a:p>
      </dgm:t>
    </dgm:pt>
    <dgm:pt modelId="{8B679A0B-7729-4521-AF9D-02BBEDDAB609}" type="pres">
      <dgm:prSet presAssocID="{BB068687-50B6-4014-AA62-21146510CBD6}" presName="linearFlow" presStyleCnt="0">
        <dgm:presLayoutVars>
          <dgm:dir/>
          <dgm:animLvl val="lvl"/>
          <dgm:resizeHandles val="exact"/>
        </dgm:presLayoutVars>
      </dgm:prSet>
      <dgm:spPr/>
    </dgm:pt>
    <dgm:pt modelId="{F5D335B2-D102-43AC-B49E-07DCE81C2D9B}" type="pres">
      <dgm:prSet presAssocID="{B3C6CBEC-F4F2-4EC7-AF70-9B6C15B40B3A}" presName="composite" presStyleCnt="0"/>
      <dgm:spPr/>
    </dgm:pt>
    <dgm:pt modelId="{E94A7F07-5CCB-4F46-B738-888A830098F7}" type="pres">
      <dgm:prSet presAssocID="{B3C6CBEC-F4F2-4EC7-AF70-9B6C15B40B3A}" presName="parentText" presStyleLbl="alignNode1" presStyleIdx="0" presStyleCnt="2">
        <dgm:presLayoutVars>
          <dgm:chMax val="1"/>
          <dgm:bulletEnabled val="1"/>
        </dgm:presLayoutVars>
      </dgm:prSet>
      <dgm:spPr/>
    </dgm:pt>
    <dgm:pt modelId="{B6FED92E-FB30-479D-954F-A8408BB5DFB2}" type="pres">
      <dgm:prSet presAssocID="{B3C6CBEC-F4F2-4EC7-AF70-9B6C15B40B3A}" presName="descendantText" presStyleLbl="alignAcc1" presStyleIdx="0" presStyleCnt="2">
        <dgm:presLayoutVars>
          <dgm:bulletEnabled val="1"/>
        </dgm:presLayoutVars>
      </dgm:prSet>
      <dgm:spPr/>
    </dgm:pt>
    <dgm:pt modelId="{F5521864-13F2-4547-852F-4072D60EA107}" type="pres">
      <dgm:prSet presAssocID="{C1C482DD-2C0F-4D02-8E87-50F6D9D180D8}" presName="sp" presStyleCnt="0"/>
      <dgm:spPr/>
    </dgm:pt>
    <dgm:pt modelId="{066D0DE5-A855-4049-BAF0-E7453EECD98D}" type="pres">
      <dgm:prSet presAssocID="{D212BACC-CAB1-4028-B80A-E00DE81C8DCA}" presName="composite" presStyleCnt="0"/>
      <dgm:spPr/>
    </dgm:pt>
    <dgm:pt modelId="{1F89E72C-0510-4A0D-B40F-7D0BA349C195}" type="pres">
      <dgm:prSet presAssocID="{D212BACC-CAB1-4028-B80A-E00DE81C8DCA}" presName="parentText" presStyleLbl="alignNode1" presStyleIdx="1" presStyleCnt="2">
        <dgm:presLayoutVars>
          <dgm:chMax val="1"/>
          <dgm:bulletEnabled val="1"/>
        </dgm:presLayoutVars>
      </dgm:prSet>
      <dgm:spPr/>
    </dgm:pt>
    <dgm:pt modelId="{D7D5F4C6-8E12-4BEE-91C3-A6B13F059E3A}" type="pres">
      <dgm:prSet presAssocID="{D212BACC-CAB1-4028-B80A-E00DE81C8DCA}" presName="descendantText" presStyleLbl="alignAcc1" presStyleIdx="1" presStyleCnt="2">
        <dgm:presLayoutVars>
          <dgm:bulletEnabled val="1"/>
        </dgm:presLayoutVars>
      </dgm:prSet>
      <dgm:spPr/>
    </dgm:pt>
  </dgm:ptLst>
  <dgm:cxnLst>
    <dgm:cxn modelId="{1E08B243-223C-45DF-A5BC-35A4CB750855}" type="presOf" srcId="{BB068687-50B6-4014-AA62-21146510CBD6}" destId="{8B679A0B-7729-4521-AF9D-02BBEDDAB609}" srcOrd="0" destOrd="0" presId="urn:microsoft.com/office/officeart/2005/8/layout/chevron2"/>
    <dgm:cxn modelId="{2E2E5B71-433E-4F19-845E-7E58B1FF53D0}" type="presOf" srcId="{B894A35D-BAA3-449D-8FAC-8EAB29BACFEA}" destId="{D7D5F4C6-8E12-4BEE-91C3-A6B13F059E3A}" srcOrd="0" destOrd="0" presId="urn:microsoft.com/office/officeart/2005/8/layout/chevron2"/>
    <dgm:cxn modelId="{75DBEE7B-FB8A-4D42-8979-ED5AF40303A2}" srcId="{BB068687-50B6-4014-AA62-21146510CBD6}" destId="{B3C6CBEC-F4F2-4EC7-AF70-9B6C15B40B3A}" srcOrd="0" destOrd="0" parTransId="{35E1EEB5-C4C5-4E51-A681-033FA64BF589}" sibTransId="{C1C482DD-2C0F-4D02-8E87-50F6D9D180D8}"/>
    <dgm:cxn modelId="{5553CA91-9E90-4C01-A548-73F5DE524D90}" srcId="{B3C6CBEC-F4F2-4EC7-AF70-9B6C15B40B3A}" destId="{456A484D-6610-4330-9F40-42039F86B7F9}" srcOrd="0" destOrd="0" parTransId="{EE47E9E0-4FD5-4D23-901B-202CFD932EE0}" sibTransId="{63F501B4-DC24-411B-9438-706061E7624D}"/>
    <dgm:cxn modelId="{BF9BB8C2-1C41-4C3D-9B88-F1ACE3E045E4}" srcId="{D212BACC-CAB1-4028-B80A-E00DE81C8DCA}" destId="{B894A35D-BAA3-449D-8FAC-8EAB29BACFEA}" srcOrd="0" destOrd="0" parTransId="{11008CE2-AFBA-45BD-8AF5-58EC51A6CD14}" sibTransId="{7790B9C0-B3F8-44CA-B0BA-7BDDEB1A1016}"/>
    <dgm:cxn modelId="{710938C7-2092-4A0D-8239-18026E0F7437}" srcId="{BB068687-50B6-4014-AA62-21146510CBD6}" destId="{D212BACC-CAB1-4028-B80A-E00DE81C8DCA}" srcOrd="1" destOrd="0" parTransId="{A3A5F1F1-AAA2-4324-B470-C6B9DCD770B1}" sibTransId="{D23FFAC2-372F-432C-86AF-1DF908C57A66}"/>
    <dgm:cxn modelId="{B48181C7-6318-46B8-A632-FD1187A0327C}" type="presOf" srcId="{456A484D-6610-4330-9F40-42039F86B7F9}" destId="{B6FED92E-FB30-479D-954F-A8408BB5DFB2}" srcOrd="0" destOrd="0" presId="urn:microsoft.com/office/officeart/2005/8/layout/chevron2"/>
    <dgm:cxn modelId="{90F7DDED-A174-41CA-A7E5-3A44A2DF4B24}" type="presOf" srcId="{B3C6CBEC-F4F2-4EC7-AF70-9B6C15B40B3A}" destId="{E94A7F07-5CCB-4F46-B738-888A830098F7}" srcOrd="0" destOrd="0" presId="urn:microsoft.com/office/officeart/2005/8/layout/chevron2"/>
    <dgm:cxn modelId="{1256EFF5-E769-4AB8-9697-95A3BD70CA84}" type="presOf" srcId="{D212BACC-CAB1-4028-B80A-E00DE81C8DCA}" destId="{1F89E72C-0510-4A0D-B40F-7D0BA349C195}" srcOrd="0" destOrd="0" presId="urn:microsoft.com/office/officeart/2005/8/layout/chevron2"/>
    <dgm:cxn modelId="{1753E759-F75F-4153-ABAC-C008C146199E}" type="presParOf" srcId="{8B679A0B-7729-4521-AF9D-02BBEDDAB609}" destId="{F5D335B2-D102-43AC-B49E-07DCE81C2D9B}" srcOrd="0" destOrd="0" presId="urn:microsoft.com/office/officeart/2005/8/layout/chevron2"/>
    <dgm:cxn modelId="{2E385867-2D21-4F2A-9CF9-E39E59C0C818}" type="presParOf" srcId="{F5D335B2-D102-43AC-B49E-07DCE81C2D9B}" destId="{E94A7F07-5CCB-4F46-B738-888A830098F7}" srcOrd="0" destOrd="0" presId="urn:microsoft.com/office/officeart/2005/8/layout/chevron2"/>
    <dgm:cxn modelId="{EFF4E93E-26B6-4FC5-BE61-E0A3A90F28E7}" type="presParOf" srcId="{F5D335B2-D102-43AC-B49E-07DCE81C2D9B}" destId="{B6FED92E-FB30-479D-954F-A8408BB5DFB2}" srcOrd="1" destOrd="0" presId="urn:microsoft.com/office/officeart/2005/8/layout/chevron2"/>
    <dgm:cxn modelId="{24BBF993-E314-41BD-B837-475CD005E188}" type="presParOf" srcId="{8B679A0B-7729-4521-AF9D-02BBEDDAB609}" destId="{F5521864-13F2-4547-852F-4072D60EA107}" srcOrd="1" destOrd="0" presId="urn:microsoft.com/office/officeart/2005/8/layout/chevron2"/>
    <dgm:cxn modelId="{A0E34F9E-3F3A-400E-AB60-1FF62A45810A}" type="presParOf" srcId="{8B679A0B-7729-4521-AF9D-02BBEDDAB609}" destId="{066D0DE5-A855-4049-BAF0-E7453EECD98D}" srcOrd="2" destOrd="0" presId="urn:microsoft.com/office/officeart/2005/8/layout/chevron2"/>
    <dgm:cxn modelId="{FDE213CA-2C5B-48B2-B158-91FE4B770128}" type="presParOf" srcId="{066D0DE5-A855-4049-BAF0-E7453EECD98D}" destId="{1F89E72C-0510-4A0D-B40F-7D0BA349C195}" srcOrd="0" destOrd="0" presId="urn:microsoft.com/office/officeart/2005/8/layout/chevron2"/>
    <dgm:cxn modelId="{60B5A58E-C08E-40ED-B857-409EBFC852C4}" type="presParOf" srcId="{066D0DE5-A855-4049-BAF0-E7453EECD98D}" destId="{D7D5F4C6-8E12-4BEE-91C3-A6B13F059E3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A7F07-5CCB-4F46-B738-888A830098F7}">
      <dsp:nvSpPr>
        <dsp:cNvPr id="0" name=""/>
        <dsp:cNvSpPr/>
      </dsp:nvSpPr>
      <dsp:spPr>
        <a:xfrm rot="5400000">
          <a:off x="-347384" y="349707"/>
          <a:ext cx="2315897" cy="1621128"/>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latin typeface="Times New Roman" panose="02020603050405020304" pitchFamily="18" charset="0"/>
              <a:cs typeface="Times New Roman" panose="02020603050405020304" pitchFamily="18" charset="0"/>
            </a:rPr>
            <a:t>Nội dung 1</a:t>
          </a:r>
          <a:endParaRPr lang="vi-VN" sz="2700" kern="1200">
            <a:latin typeface="Times New Roman" panose="02020603050405020304" pitchFamily="18" charset="0"/>
            <a:cs typeface="Times New Roman" panose="02020603050405020304" pitchFamily="18" charset="0"/>
          </a:endParaRPr>
        </a:p>
      </dsp:txBody>
      <dsp:txXfrm rot="-5400000">
        <a:off x="1" y="812886"/>
        <a:ext cx="1621128" cy="694769"/>
      </dsp:txXfrm>
    </dsp:sp>
    <dsp:sp modelId="{B6FED92E-FB30-479D-954F-A8408BB5DFB2}">
      <dsp:nvSpPr>
        <dsp:cNvPr id="0" name=""/>
        <dsp:cNvSpPr/>
      </dsp:nvSpPr>
      <dsp:spPr>
        <a:xfrm rot="5400000">
          <a:off x="5315697" y="-3692246"/>
          <a:ext cx="1505333" cy="8894471"/>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8488" tIns="31115" rIns="31115" bIns="31115" numCol="1" spcCol="1270" anchor="ctr" anchorCtr="0">
          <a:noAutofit/>
        </a:bodyPr>
        <a:lstStyle/>
        <a:p>
          <a:pPr marL="285750" lvl="1" indent="-285750" algn="l" defTabSz="2178050">
            <a:lnSpc>
              <a:spcPct val="90000"/>
            </a:lnSpc>
            <a:spcBef>
              <a:spcPct val="0"/>
            </a:spcBef>
            <a:spcAft>
              <a:spcPct val="15000"/>
            </a:spcAft>
            <a:buChar char="•"/>
          </a:pPr>
          <a:r>
            <a:rPr lang="en-US" sz="4900" kern="1200">
              <a:latin typeface="Times New Roman" panose="02020603050405020304" pitchFamily="18" charset="0"/>
              <a:cs typeface="Times New Roman" panose="02020603050405020304" pitchFamily="18" charset="0"/>
            </a:rPr>
            <a:t>Những chuyện buồn cười mà cậu bé phát hiện ra</a:t>
          </a:r>
          <a:endParaRPr lang="vi-VN" sz="4900" kern="1200">
            <a:latin typeface="Times New Roman" panose="02020603050405020304" pitchFamily="18" charset="0"/>
            <a:cs typeface="Times New Roman" panose="02020603050405020304" pitchFamily="18" charset="0"/>
          </a:endParaRPr>
        </a:p>
      </dsp:txBody>
      <dsp:txXfrm rot="-5400000">
        <a:off x="1621128" y="75807"/>
        <a:ext cx="8820987" cy="1358365"/>
      </dsp:txXfrm>
    </dsp:sp>
    <dsp:sp modelId="{1F89E72C-0510-4A0D-B40F-7D0BA349C195}">
      <dsp:nvSpPr>
        <dsp:cNvPr id="0" name=""/>
        <dsp:cNvSpPr/>
      </dsp:nvSpPr>
      <dsp:spPr>
        <a:xfrm rot="5400000">
          <a:off x="-347384" y="2380502"/>
          <a:ext cx="2315897" cy="1621128"/>
        </a:xfrm>
        <a:prstGeom prst="chevron">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latin typeface="Times New Roman" panose="02020603050405020304" pitchFamily="18" charset="0"/>
              <a:cs typeface="Times New Roman" panose="02020603050405020304" pitchFamily="18" charset="0"/>
            </a:rPr>
            <a:t>Nội dung 2</a:t>
          </a:r>
          <a:endParaRPr lang="vi-VN" sz="2700" kern="1200">
            <a:latin typeface="Times New Roman" panose="02020603050405020304" pitchFamily="18" charset="0"/>
            <a:cs typeface="Times New Roman" panose="02020603050405020304" pitchFamily="18" charset="0"/>
          </a:endParaRPr>
        </a:p>
      </dsp:txBody>
      <dsp:txXfrm rot="-5400000">
        <a:off x="1" y="2843681"/>
        <a:ext cx="1621128" cy="694769"/>
      </dsp:txXfrm>
    </dsp:sp>
    <dsp:sp modelId="{D7D5F4C6-8E12-4BEE-91C3-A6B13F059E3A}">
      <dsp:nvSpPr>
        <dsp:cNvPr id="0" name=""/>
        <dsp:cNvSpPr/>
      </dsp:nvSpPr>
      <dsp:spPr>
        <a:xfrm rot="5400000">
          <a:off x="5315697" y="-1661451"/>
          <a:ext cx="1505333" cy="8894471"/>
        </a:xfrm>
        <a:prstGeom prst="round2Same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48488" tIns="31115" rIns="31115" bIns="31115" numCol="1" spcCol="1270" anchor="ctr" anchorCtr="0">
          <a:noAutofit/>
        </a:bodyPr>
        <a:lstStyle/>
        <a:p>
          <a:pPr marL="285750" lvl="1" indent="-285750" algn="l" defTabSz="2178050">
            <a:lnSpc>
              <a:spcPct val="90000"/>
            </a:lnSpc>
            <a:spcBef>
              <a:spcPct val="0"/>
            </a:spcBef>
            <a:spcAft>
              <a:spcPct val="15000"/>
            </a:spcAft>
            <a:buChar char="•"/>
          </a:pPr>
          <a:r>
            <a:rPr lang="en-US" sz="4900" kern="1200">
              <a:latin typeface="Times New Roman" panose="02020603050405020304" pitchFamily="18" charset="0"/>
              <a:cs typeface="Times New Roman" panose="02020603050405020304" pitchFamily="18" charset="0"/>
            </a:rPr>
            <a:t>Tiếng cười làm thay đổi cuộc sống</a:t>
          </a:r>
          <a:endParaRPr lang="vi-VN" sz="4900" kern="1200">
            <a:latin typeface="Times New Roman" panose="02020603050405020304" pitchFamily="18" charset="0"/>
            <a:cs typeface="Times New Roman" panose="02020603050405020304" pitchFamily="18" charset="0"/>
          </a:endParaRPr>
        </a:p>
      </dsp:txBody>
      <dsp:txXfrm rot="-5400000">
        <a:off x="1621128" y="2106602"/>
        <a:ext cx="8820987" cy="13583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9A385-12DF-445C-A441-AFC6F976833D}" type="datetimeFigureOut">
              <a:rPr lang="en-US" smtClean="0"/>
              <a:t>5/8/2022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0BBF2-7F8F-42FF-A13C-FF8E9EFADE38}" type="slidenum">
              <a:rPr lang="en-US" smtClean="0"/>
              <a:t>‹#›</a:t>
            </a:fld>
            <a:endParaRPr lang="en-US"/>
          </a:p>
        </p:txBody>
      </p:sp>
    </p:spTree>
    <p:extLst>
      <p:ext uri="{BB962C8B-B14F-4D97-AF65-F5344CB8AC3E}">
        <p14:creationId xmlns:p14="http://schemas.microsoft.com/office/powerpoint/2010/main" val="2829463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63D679A-16E3-4E83-89A9-F14757B2CA75}"/>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03127D1F-E8ED-4AB2-BC00-C1E0FE610C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99843CF-DD39-4658-9664-CB24FC6CAC05}"/>
              </a:ext>
            </a:extLst>
          </p:cNvPr>
          <p:cNvSpPr>
            <a:spLocks noGrp="1"/>
          </p:cNvSpPr>
          <p:nvPr>
            <p:ph type="dt" sz="half" idx="10"/>
          </p:nvPr>
        </p:nvSpPr>
        <p:spPr/>
        <p:txBody>
          <a:bodyPr/>
          <a:lstStyle/>
          <a:p>
            <a:fld id="{598F5D17-3144-4C3F-BBCB-EF1A2104A534}" type="datetimeFigureOut">
              <a:rPr lang="vi-VN" smtClean="0"/>
              <a:t>08/05/2022</a:t>
            </a:fld>
            <a:endParaRPr lang="vi-VN"/>
          </a:p>
        </p:txBody>
      </p:sp>
      <p:sp>
        <p:nvSpPr>
          <p:cNvPr id="5" name="Chỗ dành sẵn cho Chân trang 4">
            <a:extLst>
              <a:ext uri="{FF2B5EF4-FFF2-40B4-BE49-F238E27FC236}">
                <a16:creationId xmlns:a16="http://schemas.microsoft.com/office/drawing/2014/main" id="{E3A86893-0FBB-43EF-A885-656D06C60CCB}"/>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C9009AC9-D347-4D22-8839-1AA849070E30}"/>
              </a:ext>
            </a:extLst>
          </p:cNvPr>
          <p:cNvSpPr>
            <a:spLocks noGrp="1"/>
          </p:cNvSpPr>
          <p:nvPr>
            <p:ph type="sldNum" sz="quarter" idx="12"/>
          </p:nvPr>
        </p:nvSpPr>
        <p:spPr/>
        <p:txBody>
          <a:bodyPr/>
          <a:lstStyle/>
          <a:p>
            <a:fld id="{C37030E9-B1C9-4132-9525-6783602FDE32}" type="slidenum">
              <a:rPr lang="vi-VN" smtClean="0"/>
              <a:t>‹#›</a:t>
            </a:fld>
            <a:endParaRPr lang="vi-VN"/>
          </a:p>
        </p:txBody>
      </p:sp>
    </p:spTree>
    <p:extLst>
      <p:ext uri="{BB962C8B-B14F-4D97-AF65-F5344CB8AC3E}">
        <p14:creationId xmlns:p14="http://schemas.microsoft.com/office/powerpoint/2010/main" val="354068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8DE2073-16F5-4708-AEDC-BB53D301A720}"/>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94464642-587C-4DE9-B923-A4880D4792AC}"/>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A90F0DA-AB44-4672-B5DC-FA15D80B2E3E}"/>
              </a:ext>
            </a:extLst>
          </p:cNvPr>
          <p:cNvSpPr>
            <a:spLocks noGrp="1"/>
          </p:cNvSpPr>
          <p:nvPr>
            <p:ph type="dt" sz="half" idx="10"/>
          </p:nvPr>
        </p:nvSpPr>
        <p:spPr/>
        <p:txBody>
          <a:bodyPr/>
          <a:lstStyle/>
          <a:p>
            <a:fld id="{598F5D17-3144-4C3F-BBCB-EF1A2104A534}" type="datetimeFigureOut">
              <a:rPr lang="vi-VN" smtClean="0"/>
              <a:t>08/05/2022</a:t>
            </a:fld>
            <a:endParaRPr lang="vi-VN"/>
          </a:p>
        </p:txBody>
      </p:sp>
      <p:sp>
        <p:nvSpPr>
          <p:cNvPr id="5" name="Chỗ dành sẵn cho Chân trang 4">
            <a:extLst>
              <a:ext uri="{FF2B5EF4-FFF2-40B4-BE49-F238E27FC236}">
                <a16:creationId xmlns:a16="http://schemas.microsoft.com/office/drawing/2014/main" id="{C1A41B12-9D7F-4B2B-945C-C5B714B08F94}"/>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5CBE07BE-F3AB-4D47-A97F-665A2EF293F4}"/>
              </a:ext>
            </a:extLst>
          </p:cNvPr>
          <p:cNvSpPr>
            <a:spLocks noGrp="1"/>
          </p:cNvSpPr>
          <p:nvPr>
            <p:ph type="sldNum" sz="quarter" idx="12"/>
          </p:nvPr>
        </p:nvSpPr>
        <p:spPr/>
        <p:txBody>
          <a:bodyPr/>
          <a:lstStyle/>
          <a:p>
            <a:fld id="{C37030E9-B1C9-4132-9525-6783602FDE32}" type="slidenum">
              <a:rPr lang="vi-VN" smtClean="0"/>
              <a:t>‹#›</a:t>
            </a:fld>
            <a:endParaRPr lang="vi-VN"/>
          </a:p>
        </p:txBody>
      </p:sp>
    </p:spTree>
    <p:extLst>
      <p:ext uri="{BB962C8B-B14F-4D97-AF65-F5344CB8AC3E}">
        <p14:creationId xmlns:p14="http://schemas.microsoft.com/office/powerpoint/2010/main" val="42905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2BA46E5-CDE6-4715-A47F-EE3A22537D75}"/>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E4B526BA-ED09-496A-9ACD-6AAD166435F6}"/>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3E1A2D4-D3B1-4F41-9869-5A8932793ABC}"/>
              </a:ext>
            </a:extLst>
          </p:cNvPr>
          <p:cNvSpPr>
            <a:spLocks noGrp="1"/>
          </p:cNvSpPr>
          <p:nvPr>
            <p:ph type="dt" sz="half" idx="10"/>
          </p:nvPr>
        </p:nvSpPr>
        <p:spPr/>
        <p:txBody>
          <a:bodyPr/>
          <a:lstStyle/>
          <a:p>
            <a:fld id="{598F5D17-3144-4C3F-BBCB-EF1A2104A534}" type="datetimeFigureOut">
              <a:rPr lang="vi-VN" smtClean="0"/>
              <a:t>08/05/2022</a:t>
            </a:fld>
            <a:endParaRPr lang="vi-VN"/>
          </a:p>
        </p:txBody>
      </p:sp>
      <p:sp>
        <p:nvSpPr>
          <p:cNvPr id="5" name="Chỗ dành sẵn cho Chân trang 4">
            <a:extLst>
              <a:ext uri="{FF2B5EF4-FFF2-40B4-BE49-F238E27FC236}">
                <a16:creationId xmlns:a16="http://schemas.microsoft.com/office/drawing/2014/main" id="{A74E07B6-5B1E-40F1-9260-6F696EB5D6AC}"/>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D7C8DCCF-E5B8-42A3-B19E-1B2084A9E2B8}"/>
              </a:ext>
            </a:extLst>
          </p:cNvPr>
          <p:cNvSpPr>
            <a:spLocks noGrp="1"/>
          </p:cNvSpPr>
          <p:nvPr>
            <p:ph type="sldNum" sz="quarter" idx="12"/>
          </p:nvPr>
        </p:nvSpPr>
        <p:spPr/>
        <p:txBody>
          <a:bodyPr/>
          <a:lstStyle/>
          <a:p>
            <a:fld id="{C37030E9-B1C9-4132-9525-6783602FDE32}" type="slidenum">
              <a:rPr lang="vi-VN" smtClean="0"/>
              <a:t>‹#›</a:t>
            </a:fld>
            <a:endParaRPr lang="vi-VN"/>
          </a:p>
        </p:txBody>
      </p:sp>
    </p:spTree>
    <p:extLst>
      <p:ext uri="{BB962C8B-B14F-4D97-AF65-F5344CB8AC3E}">
        <p14:creationId xmlns:p14="http://schemas.microsoft.com/office/powerpoint/2010/main" val="135358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8BFCA1-8A6D-4DCC-ACAF-0D1E84A0EFD8}"/>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428CA53-7CF1-4E4D-90F6-D867E8E094B6}"/>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AB53B2B-2D68-4970-AE5C-325FD7544FDB}"/>
              </a:ext>
            </a:extLst>
          </p:cNvPr>
          <p:cNvSpPr>
            <a:spLocks noGrp="1"/>
          </p:cNvSpPr>
          <p:nvPr>
            <p:ph type="dt" sz="half" idx="10"/>
          </p:nvPr>
        </p:nvSpPr>
        <p:spPr/>
        <p:txBody>
          <a:bodyPr/>
          <a:lstStyle/>
          <a:p>
            <a:fld id="{598F5D17-3144-4C3F-BBCB-EF1A2104A534}" type="datetimeFigureOut">
              <a:rPr lang="vi-VN" smtClean="0"/>
              <a:t>08/05/2022</a:t>
            </a:fld>
            <a:endParaRPr lang="vi-VN"/>
          </a:p>
        </p:txBody>
      </p:sp>
      <p:sp>
        <p:nvSpPr>
          <p:cNvPr id="5" name="Chỗ dành sẵn cho Chân trang 4">
            <a:extLst>
              <a:ext uri="{FF2B5EF4-FFF2-40B4-BE49-F238E27FC236}">
                <a16:creationId xmlns:a16="http://schemas.microsoft.com/office/drawing/2014/main" id="{3800FFB1-3F6F-4E0B-99C6-03EA2AF4879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16F11E55-9596-41AC-B6AB-302EC2B7A97A}"/>
              </a:ext>
            </a:extLst>
          </p:cNvPr>
          <p:cNvSpPr>
            <a:spLocks noGrp="1"/>
          </p:cNvSpPr>
          <p:nvPr>
            <p:ph type="sldNum" sz="quarter" idx="12"/>
          </p:nvPr>
        </p:nvSpPr>
        <p:spPr/>
        <p:txBody>
          <a:bodyPr/>
          <a:lstStyle/>
          <a:p>
            <a:fld id="{C37030E9-B1C9-4132-9525-6783602FDE32}" type="slidenum">
              <a:rPr lang="vi-VN" smtClean="0"/>
              <a:t>‹#›</a:t>
            </a:fld>
            <a:endParaRPr lang="vi-VN"/>
          </a:p>
        </p:txBody>
      </p:sp>
    </p:spTree>
    <p:extLst>
      <p:ext uri="{BB962C8B-B14F-4D97-AF65-F5344CB8AC3E}">
        <p14:creationId xmlns:p14="http://schemas.microsoft.com/office/powerpoint/2010/main" val="304865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2584D71-4B67-4EE1-B0AE-0A0DF33DBD5B}"/>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72BBA93A-B189-40AB-B164-39A3A5E8E3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5859CE9D-23CD-4AFF-A5DB-8F3722EF7328}"/>
              </a:ext>
            </a:extLst>
          </p:cNvPr>
          <p:cNvSpPr>
            <a:spLocks noGrp="1"/>
          </p:cNvSpPr>
          <p:nvPr>
            <p:ph type="dt" sz="half" idx="10"/>
          </p:nvPr>
        </p:nvSpPr>
        <p:spPr/>
        <p:txBody>
          <a:bodyPr/>
          <a:lstStyle/>
          <a:p>
            <a:fld id="{598F5D17-3144-4C3F-BBCB-EF1A2104A534}" type="datetimeFigureOut">
              <a:rPr lang="vi-VN" smtClean="0"/>
              <a:t>08/05/2022</a:t>
            </a:fld>
            <a:endParaRPr lang="vi-VN"/>
          </a:p>
        </p:txBody>
      </p:sp>
      <p:sp>
        <p:nvSpPr>
          <p:cNvPr id="5" name="Chỗ dành sẵn cho Chân trang 4">
            <a:extLst>
              <a:ext uri="{FF2B5EF4-FFF2-40B4-BE49-F238E27FC236}">
                <a16:creationId xmlns:a16="http://schemas.microsoft.com/office/drawing/2014/main" id="{0FA34D4B-BCE7-4206-8678-84EB2FA2EBF4}"/>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06C5B60C-2382-40C3-8AF6-D2A9F75692C6}"/>
              </a:ext>
            </a:extLst>
          </p:cNvPr>
          <p:cNvSpPr>
            <a:spLocks noGrp="1"/>
          </p:cNvSpPr>
          <p:nvPr>
            <p:ph type="sldNum" sz="quarter" idx="12"/>
          </p:nvPr>
        </p:nvSpPr>
        <p:spPr/>
        <p:txBody>
          <a:bodyPr/>
          <a:lstStyle/>
          <a:p>
            <a:fld id="{C37030E9-B1C9-4132-9525-6783602FDE32}" type="slidenum">
              <a:rPr lang="vi-VN" smtClean="0"/>
              <a:t>‹#›</a:t>
            </a:fld>
            <a:endParaRPr lang="vi-VN"/>
          </a:p>
        </p:txBody>
      </p:sp>
    </p:spTree>
    <p:extLst>
      <p:ext uri="{BB962C8B-B14F-4D97-AF65-F5344CB8AC3E}">
        <p14:creationId xmlns:p14="http://schemas.microsoft.com/office/powerpoint/2010/main" val="177704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2C43D4A-A4FE-4002-9F02-FC5BE8A93262}"/>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48839CB3-5BE2-43EC-BFDB-7926AF38493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5DDE5CFD-D30E-4A3E-B315-0042AC93A1E4}"/>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864F8964-D5B5-4CE5-86AD-B2758871F913}"/>
              </a:ext>
            </a:extLst>
          </p:cNvPr>
          <p:cNvSpPr>
            <a:spLocks noGrp="1"/>
          </p:cNvSpPr>
          <p:nvPr>
            <p:ph type="dt" sz="half" idx="10"/>
          </p:nvPr>
        </p:nvSpPr>
        <p:spPr/>
        <p:txBody>
          <a:bodyPr/>
          <a:lstStyle/>
          <a:p>
            <a:fld id="{598F5D17-3144-4C3F-BBCB-EF1A2104A534}" type="datetimeFigureOut">
              <a:rPr lang="vi-VN" smtClean="0"/>
              <a:t>08/05/2022</a:t>
            </a:fld>
            <a:endParaRPr lang="vi-VN"/>
          </a:p>
        </p:txBody>
      </p:sp>
      <p:sp>
        <p:nvSpPr>
          <p:cNvPr id="6" name="Chỗ dành sẵn cho Chân trang 5">
            <a:extLst>
              <a:ext uri="{FF2B5EF4-FFF2-40B4-BE49-F238E27FC236}">
                <a16:creationId xmlns:a16="http://schemas.microsoft.com/office/drawing/2014/main" id="{9691EF29-944D-4B6A-8ECE-615C146D871A}"/>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65297756-80D1-428D-8FC3-7D223676FFF4}"/>
              </a:ext>
            </a:extLst>
          </p:cNvPr>
          <p:cNvSpPr>
            <a:spLocks noGrp="1"/>
          </p:cNvSpPr>
          <p:nvPr>
            <p:ph type="sldNum" sz="quarter" idx="12"/>
          </p:nvPr>
        </p:nvSpPr>
        <p:spPr/>
        <p:txBody>
          <a:bodyPr/>
          <a:lstStyle/>
          <a:p>
            <a:fld id="{C37030E9-B1C9-4132-9525-6783602FDE32}" type="slidenum">
              <a:rPr lang="vi-VN" smtClean="0"/>
              <a:t>‹#›</a:t>
            </a:fld>
            <a:endParaRPr lang="vi-VN"/>
          </a:p>
        </p:txBody>
      </p:sp>
    </p:spTree>
    <p:extLst>
      <p:ext uri="{BB962C8B-B14F-4D97-AF65-F5344CB8AC3E}">
        <p14:creationId xmlns:p14="http://schemas.microsoft.com/office/powerpoint/2010/main" val="408054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F3D0D87-1632-4A09-8D8C-F506BE112801}"/>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BF9A6A2A-5741-4B28-BFFF-D0936E4406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4D55C58C-3D4B-414F-B0F2-FA5A43C5B6D1}"/>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B72468EA-9AB0-426A-ACD5-389C93250A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97A9D08B-DC5E-4CE0-84E9-C5B1F52452F0}"/>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7D9F35B9-642A-4F60-8654-012091DED94C}"/>
              </a:ext>
            </a:extLst>
          </p:cNvPr>
          <p:cNvSpPr>
            <a:spLocks noGrp="1"/>
          </p:cNvSpPr>
          <p:nvPr>
            <p:ph type="dt" sz="half" idx="10"/>
          </p:nvPr>
        </p:nvSpPr>
        <p:spPr/>
        <p:txBody>
          <a:bodyPr/>
          <a:lstStyle/>
          <a:p>
            <a:fld id="{598F5D17-3144-4C3F-BBCB-EF1A2104A534}" type="datetimeFigureOut">
              <a:rPr lang="vi-VN" smtClean="0"/>
              <a:t>08/05/2022</a:t>
            </a:fld>
            <a:endParaRPr lang="vi-VN"/>
          </a:p>
        </p:txBody>
      </p:sp>
      <p:sp>
        <p:nvSpPr>
          <p:cNvPr id="8" name="Chỗ dành sẵn cho Chân trang 7">
            <a:extLst>
              <a:ext uri="{FF2B5EF4-FFF2-40B4-BE49-F238E27FC236}">
                <a16:creationId xmlns:a16="http://schemas.microsoft.com/office/drawing/2014/main" id="{1EDBE007-0621-4F80-B285-4FD4991BF48D}"/>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4396021D-88CE-4EBF-8421-0994B90A9282}"/>
              </a:ext>
            </a:extLst>
          </p:cNvPr>
          <p:cNvSpPr>
            <a:spLocks noGrp="1"/>
          </p:cNvSpPr>
          <p:nvPr>
            <p:ph type="sldNum" sz="quarter" idx="12"/>
          </p:nvPr>
        </p:nvSpPr>
        <p:spPr/>
        <p:txBody>
          <a:bodyPr/>
          <a:lstStyle/>
          <a:p>
            <a:fld id="{C37030E9-B1C9-4132-9525-6783602FDE32}" type="slidenum">
              <a:rPr lang="vi-VN" smtClean="0"/>
              <a:t>‹#›</a:t>
            </a:fld>
            <a:endParaRPr lang="vi-VN"/>
          </a:p>
        </p:txBody>
      </p:sp>
    </p:spTree>
    <p:extLst>
      <p:ext uri="{BB962C8B-B14F-4D97-AF65-F5344CB8AC3E}">
        <p14:creationId xmlns:p14="http://schemas.microsoft.com/office/powerpoint/2010/main" val="60591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81D1285-20DC-4003-9CB5-5C3B2A1B9416}"/>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BF17913C-52AB-4CC4-B1F5-0C20709A88AF}"/>
              </a:ext>
            </a:extLst>
          </p:cNvPr>
          <p:cNvSpPr>
            <a:spLocks noGrp="1"/>
          </p:cNvSpPr>
          <p:nvPr>
            <p:ph type="dt" sz="half" idx="10"/>
          </p:nvPr>
        </p:nvSpPr>
        <p:spPr/>
        <p:txBody>
          <a:bodyPr/>
          <a:lstStyle/>
          <a:p>
            <a:fld id="{598F5D17-3144-4C3F-BBCB-EF1A2104A534}" type="datetimeFigureOut">
              <a:rPr lang="vi-VN" smtClean="0"/>
              <a:t>08/05/2022</a:t>
            </a:fld>
            <a:endParaRPr lang="vi-VN"/>
          </a:p>
        </p:txBody>
      </p:sp>
      <p:sp>
        <p:nvSpPr>
          <p:cNvPr id="4" name="Chỗ dành sẵn cho Chân trang 3">
            <a:extLst>
              <a:ext uri="{FF2B5EF4-FFF2-40B4-BE49-F238E27FC236}">
                <a16:creationId xmlns:a16="http://schemas.microsoft.com/office/drawing/2014/main" id="{70E6CDF4-9073-490D-ACB4-A819447C360B}"/>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8DF4F366-AB4B-4C43-A795-BAF839936729}"/>
              </a:ext>
            </a:extLst>
          </p:cNvPr>
          <p:cNvSpPr>
            <a:spLocks noGrp="1"/>
          </p:cNvSpPr>
          <p:nvPr>
            <p:ph type="sldNum" sz="quarter" idx="12"/>
          </p:nvPr>
        </p:nvSpPr>
        <p:spPr/>
        <p:txBody>
          <a:bodyPr/>
          <a:lstStyle/>
          <a:p>
            <a:fld id="{C37030E9-B1C9-4132-9525-6783602FDE32}" type="slidenum">
              <a:rPr lang="vi-VN" smtClean="0"/>
              <a:t>‹#›</a:t>
            </a:fld>
            <a:endParaRPr lang="vi-VN"/>
          </a:p>
        </p:txBody>
      </p:sp>
    </p:spTree>
    <p:extLst>
      <p:ext uri="{BB962C8B-B14F-4D97-AF65-F5344CB8AC3E}">
        <p14:creationId xmlns:p14="http://schemas.microsoft.com/office/powerpoint/2010/main" val="368456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086CAA71-5F14-4020-86AD-3B62C2096CCA}"/>
              </a:ext>
            </a:extLst>
          </p:cNvPr>
          <p:cNvSpPr>
            <a:spLocks noGrp="1"/>
          </p:cNvSpPr>
          <p:nvPr>
            <p:ph type="dt" sz="half" idx="10"/>
          </p:nvPr>
        </p:nvSpPr>
        <p:spPr/>
        <p:txBody>
          <a:bodyPr/>
          <a:lstStyle/>
          <a:p>
            <a:fld id="{598F5D17-3144-4C3F-BBCB-EF1A2104A534}" type="datetimeFigureOut">
              <a:rPr lang="vi-VN" smtClean="0"/>
              <a:t>08/05/2022</a:t>
            </a:fld>
            <a:endParaRPr lang="vi-VN"/>
          </a:p>
        </p:txBody>
      </p:sp>
      <p:sp>
        <p:nvSpPr>
          <p:cNvPr id="3" name="Chỗ dành sẵn cho Chân trang 2">
            <a:extLst>
              <a:ext uri="{FF2B5EF4-FFF2-40B4-BE49-F238E27FC236}">
                <a16:creationId xmlns:a16="http://schemas.microsoft.com/office/drawing/2014/main" id="{FAD91458-CFF5-4FC6-A702-D4C4F035B53B}"/>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543F3E20-F509-4AA8-8ADE-A40CCF02F609}"/>
              </a:ext>
            </a:extLst>
          </p:cNvPr>
          <p:cNvSpPr>
            <a:spLocks noGrp="1"/>
          </p:cNvSpPr>
          <p:nvPr>
            <p:ph type="sldNum" sz="quarter" idx="12"/>
          </p:nvPr>
        </p:nvSpPr>
        <p:spPr/>
        <p:txBody>
          <a:bodyPr/>
          <a:lstStyle/>
          <a:p>
            <a:fld id="{C37030E9-B1C9-4132-9525-6783602FDE32}" type="slidenum">
              <a:rPr lang="vi-VN" smtClean="0"/>
              <a:t>‹#›</a:t>
            </a:fld>
            <a:endParaRPr lang="vi-VN"/>
          </a:p>
        </p:txBody>
      </p:sp>
    </p:spTree>
    <p:extLst>
      <p:ext uri="{BB962C8B-B14F-4D97-AF65-F5344CB8AC3E}">
        <p14:creationId xmlns:p14="http://schemas.microsoft.com/office/powerpoint/2010/main" val="330785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C8DE853-E1C2-4368-AD0F-F86E33C70FB1}"/>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50DA4F14-B623-4A40-ADB9-55936C7A89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02059B5A-6A65-4D55-AA7B-A51228B7D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48ED1A7-CABD-4289-8F74-7D707CC6AC66}"/>
              </a:ext>
            </a:extLst>
          </p:cNvPr>
          <p:cNvSpPr>
            <a:spLocks noGrp="1"/>
          </p:cNvSpPr>
          <p:nvPr>
            <p:ph type="dt" sz="half" idx="10"/>
          </p:nvPr>
        </p:nvSpPr>
        <p:spPr/>
        <p:txBody>
          <a:bodyPr/>
          <a:lstStyle/>
          <a:p>
            <a:fld id="{598F5D17-3144-4C3F-BBCB-EF1A2104A534}" type="datetimeFigureOut">
              <a:rPr lang="vi-VN" smtClean="0"/>
              <a:t>08/05/2022</a:t>
            </a:fld>
            <a:endParaRPr lang="vi-VN"/>
          </a:p>
        </p:txBody>
      </p:sp>
      <p:sp>
        <p:nvSpPr>
          <p:cNvPr id="6" name="Chỗ dành sẵn cho Chân trang 5">
            <a:extLst>
              <a:ext uri="{FF2B5EF4-FFF2-40B4-BE49-F238E27FC236}">
                <a16:creationId xmlns:a16="http://schemas.microsoft.com/office/drawing/2014/main" id="{D1F33D31-AF84-45B6-9A47-4A6CC8A13264}"/>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CE78486B-5443-4F7E-86E4-0823CBD18998}"/>
              </a:ext>
            </a:extLst>
          </p:cNvPr>
          <p:cNvSpPr>
            <a:spLocks noGrp="1"/>
          </p:cNvSpPr>
          <p:nvPr>
            <p:ph type="sldNum" sz="quarter" idx="12"/>
          </p:nvPr>
        </p:nvSpPr>
        <p:spPr/>
        <p:txBody>
          <a:bodyPr/>
          <a:lstStyle/>
          <a:p>
            <a:fld id="{C37030E9-B1C9-4132-9525-6783602FDE32}" type="slidenum">
              <a:rPr lang="vi-VN" smtClean="0"/>
              <a:t>‹#›</a:t>
            </a:fld>
            <a:endParaRPr lang="vi-VN"/>
          </a:p>
        </p:txBody>
      </p:sp>
    </p:spTree>
    <p:extLst>
      <p:ext uri="{BB962C8B-B14F-4D97-AF65-F5344CB8AC3E}">
        <p14:creationId xmlns:p14="http://schemas.microsoft.com/office/powerpoint/2010/main" val="37040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522644E-AA0F-4237-886E-641714152F6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F6AF5625-3A84-4A36-BB68-1893679A1A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417E858B-26BA-49F2-A507-C7BBA09CC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3F61559-59D3-4555-B229-25ACD389414F}"/>
              </a:ext>
            </a:extLst>
          </p:cNvPr>
          <p:cNvSpPr>
            <a:spLocks noGrp="1"/>
          </p:cNvSpPr>
          <p:nvPr>
            <p:ph type="dt" sz="half" idx="10"/>
          </p:nvPr>
        </p:nvSpPr>
        <p:spPr/>
        <p:txBody>
          <a:bodyPr/>
          <a:lstStyle/>
          <a:p>
            <a:fld id="{598F5D17-3144-4C3F-BBCB-EF1A2104A534}" type="datetimeFigureOut">
              <a:rPr lang="vi-VN" smtClean="0"/>
              <a:t>08/05/2022</a:t>
            </a:fld>
            <a:endParaRPr lang="vi-VN"/>
          </a:p>
        </p:txBody>
      </p:sp>
      <p:sp>
        <p:nvSpPr>
          <p:cNvPr id="6" name="Chỗ dành sẵn cho Chân trang 5">
            <a:extLst>
              <a:ext uri="{FF2B5EF4-FFF2-40B4-BE49-F238E27FC236}">
                <a16:creationId xmlns:a16="http://schemas.microsoft.com/office/drawing/2014/main" id="{89F77351-E261-4FBF-91AF-0F3D7272A8B0}"/>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F122EEBE-A00A-40FC-8F3B-98184AA2660A}"/>
              </a:ext>
            </a:extLst>
          </p:cNvPr>
          <p:cNvSpPr>
            <a:spLocks noGrp="1"/>
          </p:cNvSpPr>
          <p:nvPr>
            <p:ph type="sldNum" sz="quarter" idx="12"/>
          </p:nvPr>
        </p:nvSpPr>
        <p:spPr/>
        <p:txBody>
          <a:bodyPr/>
          <a:lstStyle/>
          <a:p>
            <a:fld id="{C37030E9-B1C9-4132-9525-6783602FDE32}" type="slidenum">
              <a:rPr lang="vi-VN" smtClean="0"/>
              <a:t>‹#›</a:t>
            </a:fld>
            <a:endParaRPr lang="vi-VN"/>
          </a:p>
        </p:txBody>
      </p:sp>
    </p:spTree>
    <p:extLst>
      <p:ext uri="{BB962C8B-B14F-4D97-AF65-F5344CB8AC3E}">
        <p14:creationId xmlns:p14="http://schemas.microsoft.com/office/powerpoint/2010/main" val="3006138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628F6D14-4537-4A36-AD0A-A34CFECA7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1165601B-E790-427F-A2AA-356973F244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2934D79-3C2C-44A7-B6E0-3AF3C8DE1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F5D17-3144-4C3F-BBCB-EF1A2104A534}" type="datetimeFigureOut">
              <a:rPr lang="vi-VN" smtClean="0"/>
              <a:t>08/05/2022</a:t>
            </a:fld>
            <a:endParaRPr lang="vi-VN"/>
          </a:p>
        </p:txBody>
      </p:sp>
      <p:sp>
        <p:nvSpPr>
          <p:cNvPr id="5" name="Chỗ dành sẵn cho Chân trang 4">
            <a:extLst>
              <a:ext uri="{FF2B5EF4-FFF2-40B4-BE49-F238E27FC236}">
                <a16:creationId xmlns:a16="http://schemas.microsoft.com/office/drawing/2014/main" id="{9087C7A2-1366-4685-B343-089EDD8340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A43EAF15-A7F6-45F1-B55B-F5D07DC18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030E9-B1C9-4132-9525-6783602FDE32}" type="slidenum">
              <a:rPr lang="vi-VN" smtClean="0"/>
              <a:t>‹#›</a:t>
            </a:fld>
            <a:endParaRPr lang="vi-VN"/>
          </a:p>
        </p:txBody>
      </p:sp>
    </p:spTree>
    <p:extLst>
      <p:ext uri="{BB962C8B-B14F-4D97-AF65-F5344CB8AC3E}">
        <p14:creationId xmlns:p14="http://schemas.microsoft.com/office/powerpoint/2010/main" val="2216217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C4472AF-5951-493C-A5EE-FCAD76D35920}"/>
              </a:ext>
            </a:extLst>
          </p:cNvPr>
          <p:cNvSpPr>
            <a:spLocks noGrp="1"/>
          </p:cNvSpPr>
          <p:nvPr>
            <p:ph type="ctrTitle"/>
          </p:nvPr>
        </p:nvSpPr>
        <p:spPr/>
        <p:txBody>
          <a:bodyPr/>
          <a:lstStyle/>
          <a:p>
            <a:endParaRPr lang="vi-VN"/>
          </a:p>
        </p:txBody>
      </p:sp>
      <p:sp>
        <p:nvSpPr>
          <p:cNvPr id="3" name="Tiêu đề phụ 2">
            <a:extLst>
              <a:ext uri="{FF2B5EF4-FFF2-40B4-BE49-F238E27FC236}">
                <a16:creationId xmlns:a16="http://schemas.microsoft.com/office/drawing/2014/main" id="{2E91003C-1862-40A0-9848-525D07BDD79B}"/>
              </a:ext>
            </a:extLst>
          </p:cNvPr>
          <p:cNvSpPr>
            <a:spLocks noGrp="1"/>
          </p:cNvSpPr>
          <p:nvPr>
            <p:ph type="subTitle" idx="1"/>
          </p:nvPr>
        </p:nvSpPr>
        <p:spPr/>
        <p:txBody>
          <a:bodyPr/>
          <a:lstStyle/>
          <a:p>
            <a:endParaRPr lang="vi-VN"/>
          </a:p>
        </p:txBody>
      </p:sp>
      <p:pic>
        <p:nvPicPr>
          <p:cNvPr id="1026" name="Picture 2" descr="Top 1000+ Hình nền Powerpoint đẹp, đơn giản và dễ thương">
            <a:extLst>
              <a:ext uri="{FF2B5EF4-FFF2-40B4-BE49-F238E27FC236}">
                <a16:creationId xmlns:a16="http://schemas.microsoft.com/office/drawing/2014/main" id="{95C287D5-04C0-449C-AB78-BAAD310A5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019CCFCD-1DEA-45E3-B2EB-ED0AC0339909}"/>
              </a:ext>
            </a:extLst>
          </p:cNvPr>
          <p:cNvSpPr txBox="1"/>
          <p:nvPr/>
        </p:nvSpPr>
        <p:spPr>
          <a:xfrm>
            <a:off x="4267200" y="790113"/>
            <a:ext cx="3882887" cy="1384915"/>
          </a:xfrm>
          <a:prstGeom prst="rect">
            <a:avLst/>
          </a:prstGeom>
          <a:noFill/>
        </p:spPr>
        <p:txBody>
          <a:bodyPr wrap="square" rtlCol="0">
            <a:prstTxWarp prst="textChevron">
              <a:avLst/>
            </a:prstTxWarp>
            <a:spAutoFit/>
          </a:bodyPr>
          <a:lstStyle/>
          <a:p>
            <a:r>
              <a:rPr lang="en-US" sz="6600" b="1">
                <a:ln w="13462">
                  <a:noFill/>
                  <a:prstDash val="solid"/>
                </a:ln>
                <a:solidFill>
                  <a:schemeClr val="tx1">
                    <a:lumMod val="85000"/>
                    <a:lumOff val="15000"/>
                  </a:schemeClr>
                </a:solidFill>
                <a:effectLst>
                  <a:outerShdw dist="38100" dir="2700000" algn="bl" rotWithShape="0">
                    <a:schemeClr val="accent5"/>
                  </a:outerShdw>
                </a:effectLst>
                <a:latin typeface="UTM A&amp;S Signwriter" panose="02040603050506020204" pitchFamily="18" charset="0"/>
                <a:cs typeface="Times New Roman" panose="02020603050405020304" pitchFamily="18" charset="0"/>
              </a:rPr>
              <a:t>Tập đọc</a:t>
            </a:r>
            <a:endParaRPr lang="vi-VN" sz="6600" b="1">
              <a:ln w="13462">
                <a:no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061AC7F1-480F-43AA-8F15-E258F9ABD8DE}"/>
              </a:ext>
            </a:extLst>
          </p:cNvPr>
          <p:cNvSpPr txBox="1"/>
          <p:nvPr/>
        </p:nvSpPr>
        <p:spPr>
          <a:xfrm>
            <a:off x="1139687" y="2875002"/>
            <a:ext cx="9806609" cy="2339102"/>
          </a:xfrm>
          <a:prstGeom prst="rect">
            <a:avLst/>
          </a:prstGeom>
          <a:noFill/>
        </p:spPr>
        <p:txBody>
          <a:bodyPr wrap="square" rtlCol="0">
            <a:spAutoFit/>
          </a:bodyPr>
          <a:lstStyle/>
          <a:p>
            <a:pPr algn="ctr"/>
            <a:r>
              <a:rPr lang="en-US" sz="80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Demian KT" panose="02040603050506020204" pitchFamily="18" charset="0"/>
                <a:cs typeface="Times New Roman" panose="02020603050405020304" pitchFamily="18" charset="0"/>
              </a:rPr>
              <a:t>Vương quốc vắng nụ cười </a:t>
            </a:r>
          </a:p>
          <a:p>
            <a:pPr algn="ctr"/>
            <a:r>
              <a:rPr lang="en-US" sz="66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Demian KT" panose="02040603050506020204" pitchFamily="18" charset="0"/>
                <a:cs typeface="Times New Roman" panose="02020603050405020304" pitchFamily="18" charset="0"/>
              </a:rPr>
              <a:t>(tiếp theo)</a:t>
            </a:r>
            <a:endParaRPr lang="vi-VN" sz="66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9121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DB7236-E60F-4202-98E4-8C8CB3B9AB68}"/>
              </a:ext>
            </a:extLst>
          </p:cNvPr>
          <p:cNvSpPr>
            <a:spLocks noGrp="1"/>
          </p:cNvSpPr>
          <p:nvPr>
            <p:ph type="title"/>
          </p:nvPr>
        </p:nvSpPr>
        <p:spPr>
          <a:xfrm>
            <a:off x="838200" y="906663"/>
            <a:ext cx="10515600" cy="876821"/>
          </a:xfrm>
        </p:spPr>
        <p:txBody>
          <a:bodyPr>
            <a:noAutofit/>
          </a:bodyPr>
          <a:lstStyle/>
          <a:p>
            <a:r>
              <a:rPr lang="en-US" sz="3200">
                <a:solidFill>
                  <a:srgbClr val="FF0000"/>
                </a:solidFill>
                <a:latin typeface="Times New Roman" panose="02020603050405020304" pitchFamily="18" charset="0"/>
                <a:cs typeface="Times New Roman" panose="02020603050405020304" pitchFamily="18" charset="0"/>
              </a:rPr>
              <a:t>2. Tiếng cười làm thay đổi cuộc sống</a:t>
            </a:r>
            <a:br>
              <a:rPr lang="vi-VN" sz="3200">
                <a:solidFill>
                  <a:srgbClr val="FF0000"/>
                </a:solidFill>
                <a:latin typeface="Times New Roman" panose="02020603050405020304" pitchFamily="18" charset="0"/>
                <a:cs typeface="Times New Roman" panose="02020603050405020304" pitchFamily="18" charset="0"/>
              </a:rPr>
            </a:br>
            <a:endParaRPr lang="vi-VN" sz="3200">
              <a:solidFill>
                <a:srgbClr val="FF0000"/>
              </a:solidFill>
              <a:latin typeface="Times New Roman" panose="02020603050405020304" pitchFamily="18" charset="0"/>
              <a:cs typeface="Times New Roman" panose="02020603050405020304" pitchFamily="18" charset="0"/>
            </a:endParaRPr>
          </a:p>
        </p:txBody>
      </p:sp>
      <p:sp>
        <p:nvSpPr>
          <p:cNvPr id="3" name="Chỗ dành sẵn cho Nội dung 2">
            <a:extLst>
              <a:ext uri="{FF2B5EF4-FFF2-40B4-BE49-F238E27FC236}">
                <a16:creationId xmlns:a16="http://schemas.microsoft.com/office/drawing/2014/main" id="{27981DEA-9F7B-446B-B31C-667D1C47BC37}"/>
              </a:ext>
            </a:extLst>
          </p:cNvPr>
          <p:cNvSpPr>
            <a:spLocks noGrp="1"/>
          </p:cNvSpPr>
          <p:nvPr>
            <p:ph idx="1"/>
          </p:nvPr>
        </p:nvSpPr>
        <p:spPr>
          <a:xfrm>
            <a:off x="838200" y="1671128"/>
            <a:ext cx="10515600" cy="3655474"/>
          </a:xfrm>
        </p:spPr>
        <p:txBody>
          <a:bodyPr>
            <a:normAutofit/>
          </a:bodyPr>
          <a:lstStyle/>
          <a:p>
            <a:r>
              <a:rPr lang="vi-VN" sz="3200" b="1">
                <a:latin typeface="Times New Roman" panose="02020603050405020304" pitchFamily="18" charset="0"/>
                <a:cs typeface="Times New Roman" panose="02020603050405020304" pitchFamily="18" charset="0"/>
              </a:rPr>
              <a:t>Tiếng cười </a:t>
            </a:r>
            <a:r>
              <a:rPr lang="en-US" sz="3200" b="1">
                <a:latin typeface="Times New Roman" panose="02020603050405020304" pitchFamily="18" charset="0"/>
                <a:cs typeface="Times New Roman" panose="02020603050405020304" pitchFamily="18" charset="0"/>
              </a:rPr>
              <a:t>làm </a:t>
            </a:r>
            <a:r>
              <a:rPr lang="vi-VN" sz="3200" b="1">
                <a:latin typeface="Times New Roman" panose="02020603050405020304" pitchFamily="18" charset="0"/>
                <a:cs typeface="Times New Roman" panose="02020603050405020304" pitchFamily="18" charset="0"/>
              </a:rPr>
              <a:t>thay đổi cuộc sống ở vương quốc </a:t>
            </a:r>
            <a:r>
              <a:rPr lang="en-US" sz="3200" b="1">
                <a:latin typeface="Times New Roman" panose="02020603050405020304" pitchFamily="18" charset="0"/>
                <a:cs typeface="Times New Roman" panose="02020603050405020304" pitchFamily="18" charset="0"/>
              </a:rPr>
              <a:t>u </a:t>
            </a:r>
            <a:r>
              <a:rPr lang="vi-VN" sz="3200" b="1">
                <a:latin typeface="Times New Roman" panose="02020603050405020304" pitchFamily="18" charset="0"/>
                <a:cs typeface="Times New Roman" panose="02020603050405020304" pitchFamily="18" charset="0"/>
              </a:rPr>
              <a:t>buồn như thế nào?</a:t>
            </a:r>
            <a:endParaRPr lang="en-US" sz="3200" b="1">
              <a:latin typeface="Times New Roman" panose="02020603050405020304" pitchFamily="18" charset="0"/>
              <a:cs typeface="Times New Roman" panose="02020603050405020304" pitchFamily="18" charset="0"/>
            </a:endParaRPr>
          </a:p>
          <a:p>
            <a:pPr marL="0" indent="0">
              <a:buNone/>
            </a:pP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Tiếng cười như một phép màu làm thay đổi cả vương quốc: Đến đâu cũng gặp những gương mặt tươi tỉnh, rạng rỡ. Hoa bắt đầu nở. Chim bắt đầu hót. Còn những tia nắng mặt trời thì</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nhảy múa và sỏi đá cũng biết reo vang dưới những bánh xe. Vương quốc u buồn đã thoát khỏi nguy cơ tàn lụi.</a:t>
            </a:r>
          </a:p>
        </p:txBody>
      </p:sp>
    </p:spTree>
    <p:extLst>
      <p:ext uri="{BB962C8B-B14F-4D97-AF65-F5344CB8AC3E}">
        <p14:creationId xmlns:p14="http://schemas.microsoft.com/office/powerpoint/2010/main" val="37235036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100+ Hình nền Powerpoint đẹp và chất lượng nhất">
            <a:extLst>
              <a:ext uri="{FF2B5EF4-FFF2-40B4-BE49-F238E27FC236}">
                <a16:creationId xmlns:a16="http://schemas.microsoft.com/office/drawing/2014/main" id="{64BD2A34-1282-4B0F-85C1-86BD370B7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êu đề 1">
            <a:extLst>
              <a:ext uri="{FF2B5EF4-FFF2-40B4-BE49-F238E27FC236}">
                <a16:creationId xmlns:a16="http://schemas.microsoft.com/office/drawing/2014/main" id="{15C8A841-ECAA-44E9-A368-AA7AFBD7F9AD}"/>
              </a:ext>
            </a:extLst>
          </p:cNvPr>
          <p:cNvSpPr>
            <a:spLocks noGrp="1"/>
          </p:cNvSpPr>
          <p:nvPr>
            <p:ph type="title"/>
          </p:nvPr>
        </p:nvSpPr>
        <p:spPr>
          <a:xfrm>
            <a:off x="2388358" y="1146412"/>
            <a:ext cx="8134066" cy="818866"/>
          </a:xfrm>
        </p:spPr>
        <p:txBody>
          <a:bodyPr>
            <a:normAutofit fontScale="90000"/>
          </a:bodyPr>
          <a:lstStyle/>
          <a:p>
            <a:pPr algn="ctr"/>
            <a:r>
              <a:rPr lang="en-US" sz="6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Ý nghĩa</a:t>
            </a:r>
            <a:endParaRPr lang="vi-VN" sz="6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Chỗ dành sẵn cho Nội dung 3">
            <a:extLst>
              <a:ext uri="{FF2B5EF4-FFF2-40B4-BE49-F238E27FC236}">
                <a16:creationId xmlns:a16="http://schemas.microsoft.com/office/drawing/2014/main" id="{0FED596E-80EE-4F4E-B42E-2819494F7C18}"/>
              </a:ext>
            </a:extLst>
          </p:cNvPr>
          <p:cNvGraphicFramePr>
            <a:graphicFrameLocks noGrp="1"/>
          </p:cNvGraphicFramePr>
          <p:nvPr>
            <p:ph idx="1"/>
            <p:extLst>
              <p:ext uri="{D42A27DB-BD31-4B8C-83A1-F6EECF244321}">
                <p14:modId xmlns:p14="http://schemas.microsoft.com/office/powerpoint/2010/main" val="914236575"/>
              </p:ext>
            </p:extLst>
          </p:nvPr>
        </p:nvGraphicFramePr>
        <p:xfrm>
          <a:off x="1458036" y="2248469"/>
          <a:ext cx="9678537" cy="3224284"/>
        </p:xfrm>
        <a:graphic>
          <a:graphicData uri="http://schemas.openxmlformats.org/drawingml/2006/table">
            <a:tbl>
              <a:tblPr/>
              <a:tblGrid>
                <a:gridCol w="9678537">
                  <a:extLst>
                    <a:ext uri="{9D8B030D-6E8A-4147-A177-3AD203B41FA5}">
                      <a16:colId xmlns:a16="http://schemas.microsoft.com/office/drawing/2014/main" val="3358878716"/>
                    </a:ext>
                  </a:extLst>
                </a:gridCol>
              </a:tblGrid>
              <a:tr h="3224284">
                <a:tc>
                  <a:txBody>
                    <a:bodyPr/>
                    <a:lstStyle/>
                    <a:p>
                      <a:pPr fontAlgn="t"/>
                      <a:r>
                        <a:rPr lang="vi-VN" sz="4000" b="0">
                          <a:effectLst/>
                          <a:latin typeface="Times New Roman" panose="02020603050405020304" pitchFamily="18" charset="0"/>
                          <a:cs typeface="Times New Roman" panose="02020603050405020304" pitchFamily="18" charset="0"/>
                        </a:rPr>
                        <a:t>Tiếng cười như một phép màu làm cho cuộc sống của vương quốc u buồn thay đổi, thoát khỏi nguy cơ tàn lụi. Câu chuyện nói lên sự cần thiết của tiếng cười trong cuộc sống của chúng ta.</a:t>
                      </a:r>
                    </a:p>
                  </a:txBody>
                  <a:tcPr marL="44481" marR="44481" marT="44481" marB="44481">
                    <a:lnL>
                      <a:noFill/>
                    </a:lnL>
                    <a:lnR>
                      <a:noFill/>
                    </a:lnR>
                    <a:lnT>
                      <a:noFill/>
                    </a:lnT>
                    <a:lnB>
                      <a:noFill/>
                    </a:lnB>
                    <a:solidFill>
                      <a:schemeClr val="bg1"/>
                    </a:solidFill>
                  </a:tcPr>
                </a:tc>
                <a:extLst>
                  <a:ext uri="{0D108BD9-81ED-4DB2-BD59-A6C34878D82A}">
                    <a16:rowId xmlns:a16="http://schemas.microsoft.com/office/drawing/2014/main" val="786851720"/>
                  </a:ext>
                </a:extLst>
              </a:tr>
            </a:tbl>
          </a:graphicData>
        </a:graphic>
      </p:graphicFrame>
    </p:spTree>
    <p:extLst>
      <p:ext uri="{BB962C8B-B14F-4D97-AF65-F5344CB8AC3E}">
        <p14:creationId xmlns:p14="http://schemas.microsoft.com/office/powerpoint/2010/main" val="51831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ACCE388-BA8A-4A04-94D7-7E8EFC9EFB93}"/>
              </a:ext>
            </a:extLst>
          </p:cNvPr>
          <p:cNvSpPr>
            <a:spLocks noGrp="1"/>
          </p:cNvSpPr>
          <p:nvPr>
            <p:ph type="title"/>
          </p:nvPr>
        </p:nvSpPr>
        <p:spPr/>
        <p:txBody>
          <a:bodyPr/>
          <a:lstStyle/>
          <a:p>
            <a:endParaRPr lang="vi-VN"/>
          </a:p>
        </p:txBody>
      </p:sp>
      <p:sp>
        <p:nvSpPr>
          <p:cNvPr id="3" name="Chỗ dành sẵn cho Nội dung 2">
            <a:extLst>
              <a:ext uri="{FF2B5EF4-FFF2-40B4-BE49-F238E27FC236}">
                <a16:creationId xmlns:a16="http://schemas.microsoft.com/office/drawing/2014/main" id="{70AD76F2-90BA-4BFC-A641-D39F5E050A23}"/>
              </a:ext>
            </a:extLst>
          </p:cNvPr>
          <p:cNvSpPr>
            <a:spLocks noGrp="1"/>
          </p:cNvSpPr>
          <p:nvPr>
            <p:ph idx="1"/>
          </p:nvPr>
        </p:nvSpPr>
        <p:spPr/>
        <p:txBody>
          <a:bodyPr/>
          <a:lstStyle/>
          <a:p>
            <a:endParaRPr lang="vi-VN"/>
          </a:p>
        </p:txBody>
      </p:sp>
      <p:pic>
        <p:nvPicPr>
          <p:cNvPr id="9218" name="Picture 2" descr="999+ Hình nền Powerpoint đẹp, đơn giản nhưng ấn tượng">
            <a:extLst>
              <a:ext uri="{FF2B5EF4-FFF2-40B4-BE49-F238E27FC236}">
                <a16:creationId xmlns:a16="http://schemas.microsoft.com/office/drawing/2014/main" id="{8C5C5526-1139-415D-86A8-5ECBBD089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0F0C5FBB-9836-442A-B140-DC45D21A8EFB}"/>
              </a:ext>
            </a:extLst>
          </p:cNvPr>
          <p:cNvSpPr txBox="1"/>
          <p:nvPr/>
        </p:nvSpPr>
        <p:spPr>
          <a:xfrm>
            <a:off x="1879393" y="2481309"/>
            <a:ext cx="8433214" cy="1015663"/>
          </a:xfrm>
          <a:prstGeom prst="rect">
            <a:avLst/>
          </a:prstGeom>
          <a:noFill/>
        </p:spPr>
        <p:txBody>
          <a:bodyPr wrap="square" rtlCol="0">
            <a:spAutoFit/>
          </a:bodyPr>
          <a:lstStyle/>
          <a:p>
            <a:r>
              <a:rPr lang="en-US" sz="6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Luyện đọc diễn cảm</a:t>
            </a:r>
            <a:endParaRPr lang="vi-VN" sz="6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6415A30-EA03-4812-8C35-B2F59C4FC91F}"/>
              </a:ext>
            </a:extLst>
          </p:cNvPr>
          <p:cNvSpPr txBox="1"/>
          <p:nvPr/>
        </p:nvSpPr>
        <p:spPr>
          <a:xfrm>
            <a:off x="1237696" y="4001294"/>
            <a:ext cx="10036946"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Giọng đọc</a:t>
            </a:r>
            <a:r>
              <a:rPr lang="en-US" sz="3200">
                <a:latin typeface="Times New Roman" panose="02020603050405020304" pitchFamily="18" charset="0"/>
                <a:cs typeface="Times New Roman" panose="02020603050405020304" pitchFamily="18" charset="0"/>
              </a:rPr>
              <a:t>: Giọng kể vui, hào hứng, phân biệt lời nhân vật </a:t>
            </a:r>
          </a:p>
        </p:txBody>
      </p:sp>
    </p:spTree>
    <p:extLst>
      <p:ext uri="{BB962C8B-B14F-4D97-AF65-F5344CB8AC3E}">
        <p14:creationId xmlns:p14="http://schemas.microsoft.com/office/powerpoint/2010/main" val="3629327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id="{D82BB5E0-DE33-47D0-85B7-A5BC02E14C67}"/>
              </a:ext>
            </a:extLst>
          </p:cNvPr>
          <p:cNvSpPr txBox="1"/>
          <p:nvPr/>
        </p:nvSpPr>
        <p:spPr>
          <a:xfrm>
            <a:off x="1038687" y="985423"/>
            <a:ext cx="9990338" cy="3977820"/>
          </a:xfrm>
          <a:prstGeom prst="rect">
            <a:avLst/>
          </a:prstGeom>
          <a:noFill/>
        </p:spPr>
        <p:txBody>
          <a:bodyPr wrap="square">
            <a:spAutoFit/>
          </a:bodyPr>
          <a:lstStyle/>
          <a:p>
            <a:pPr algn="ctr">
              <a:lnSpc>
                <a:spcPct val="114000"/>
              </a:lnSpc>
            </a:pPr>
            <a:r>
              <a:rPr lang="vi-VN" sz="3200" b="1" i="0">
                <a:solidFill>
                  <a:srgbClr val="000000"/>
                </a:solidFill>
                <a:effectLst/>
                <a:latin typeface="+mj-lt"/>
              </a:rPr>
              <a:t>Vương quốc vắng nụ cười</a:t>
            </a:r>
            <a:r>
              <a:rPr lang="en-US" sz="3200">
                <a:solidFill>
                  <a:srgbClr val="000000"/>
                </a:solidFill>
                <a:latin typeface="+mj-lt"/>
              </a:rPr>
              <a:t> </a:t>
            </a:r>
            <a:r>
              <a:rPr lang="vi-VN" sz="3200" b="0" i="0">
                <a:solidFill>
                  <a:srgbClr val="000000"/>
                </a:solidFill>
                <a:effectLst/>
                <a:latin typeface="+mj-lt"/>
              </a:rPr>
              <a:t>(Tiếp theo)</a:t>
            </a:r>
          </a:p>
          <a:p>
            <a:pPr algn="just">
              <a:lnSpc>
                <a:spcPct val="114000"/>
              </a:lnSpc>
            </a:pPr>
            <a:r>
              <a:rPr lang="vi-VN" sz="3200" b="0" i="0">
                <a:solidFill>
                  <a:srgbClr val="000000"/>
                </a:solidFill>
                <a:effectLst/>
                <a:latin typeface="+mj-lt"/>
              </a:rPr>
              <a:t>       Tiếng cười thật dễ lây. Ngày hôm đó, vương quốc nọ như có phép mầu làm thay đổi. Đến đâu cũng gặp những gương mặt tươi tỉnh, rạng rỡ. Hoa bắt đầu nở. Chim bắt đầu hót. Còn những tia nắng mặt trời thì nhảy múa và sỏi đá cũng biết reo vang dưới những bánh xe. Vương quốc u buồn đã thoát khỏi nguy cơ tàn lụi.</a:t>
            </a:r>
          </a:p>
        </p:txBody>
      </p:sp>
      <p:cxnSp>
        <p:nvCxnSpPr>
          <p:cNvPr id="3" name="Straight Connector 2">
            <a:extLst>
              <a:ext uri="{FF2B5EF4-FFF2-40B4-BE49-F238E27FC236}">
                <a16:creationId xmlns:a16="http://schemas.microsoft.com/office/drawing/2014/main" id="{2919B79B-D0DD-4AC1-A2CC-AF4B1A9C6F10}"/>
              </a:ext>
            </a:extLst>
          </p:cNvPr>
          <p:cNvCxnSpPr/>
          <p:nvPr/>
        </p:nvCxnSpPr>
        <p:spPr>
          <a:xfrm>
            <a:off x="4696287" y="2095130"/>
            <a:ext cx="9942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316583B-6F57-468D-832A-C6ECB280B2FA}"/>
              </a:ext>
            </a:extLst>
          </p:cNvPr>
          <p:cNvCxnSpPr>
            <a:cxnSpLocks/>
          </p:cNvCxnSpPr>
          <p:nvPr/>
        </p:nvCxnSpPr>
        <p:spPr>
          <a:xfrm>
            <a:off x="2558248" y="2664780"/>
            <a:ext cx="14278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EAADE78-05C6-4E7C-A5DA-5B29B83C6EE1}"/>
              </a:ext>
            </a:extLst>
          </p:cNvPr>
          <p:cNvCxnSpPr>
            <a:cxnSpLocks/>
          </p:cNvCxnSpPr>
          <p:nvPr/>
        </p:nvCxnSpPr>
        <p:spPr>
          <a:xfrm>
            <a:off x="2968101" y="3225553"/>
            <a:ext cx="14278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A44B289-BD97-4F83-9231-5C9121D4AC57}"/>
              </a:ext>
            </a:extLst>
          </p:cNvPr>
          <p:cNvCxnSpPr>
            <a:cxnSpLocks/>
          </p:cNvCxnSpPr>
          <p:nvPr/>
        </p:nvCxnSpPr>
        <p:spPr>
          <a:xfrm>
            <a:off x="4574959" y="3225553"/>
            <a:ext cx="12665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6EBFE0C-7865-4E40-B286-6EF7FB93F8BC}"/>
              </a:ext>
            </a:extLst>
          </p:cNvPr>
          <p:cNvCxnSpPr>
            <a:cxnSpLocks/>
          </p:cNvCxnSpPr>
          <p:nvPr/>
        </p:nvCxnSpPr>
        <p:spPr>
          <a:xfrm>
            <a:off x="6786979" y="3212236"/>
            <a:ext cx="17888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7A63C1-E70F-45D4-A667-6BFF76E46F74}"/>
              </a:ext>
            </a:extLst>
          </p:cNvPr>
          <p:cNvCxnSpPr>
            <a:cxnSpLocks/>
          </p:cNvCxnSpPr>
          <p:nvPr/>
        </p:nvCxnSpPr>
        <p:spPr>
          <a:xfrm>
            <a:off x="9780233" y="3225553"/>
            <a:ext cx="11570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7E52927-13C7-4AA0-A812-4134398CC6F9}"/>
              </a:ext>
            </a:extLst>
          </p:cNvPr>
          <p:cNvCxnSpPr>
            <a:cxnSpLocks/>
          </p:cNvCxnSpPr>
          <p:nvPr/>
        </p:nvCxnSpPr>
        <p:spPr>
          <a:xfrm>
            <a:off x="1125984" y="3786326"/>
            <a:ext cx="5874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22A02E2-BC1A-4158-A632-2377CD8793DB}"/>
              </a:ext>
            </a:extLst>
          </p:cNvPr>
          <p:cNvCxnSpPr>
            <a:cxnSpLocks/>
          </p:cNvCxnSpPr>
          <p:nvPr/>
        </p:nvCxnSpPr>
        <p:spPr>
          <a:xfrm>
            <a:off x="7517907" y="3786326"/>
            <a:ext cx="16971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BF5CDA-1638-4381-8523-30A539D64810}"/>
              </a:ext>
            </a:extLst>
          </p:cNvPr>
          <p:cNvCxnSpPr>
            <a:cxnSpLocks/>
          </p:cNvCxnSpPr>
          <p:nvPr/>
        </p:nvCxnSpPr>
        <p:spPr>
          <a:xfrm>
            <a:off x="2877845" y="4311588"/>
            <a:ext cx="15180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D0DBF63-FFBC-4D36-AB46-FF337415B7F2}"/>
              </a:ext>
            </a:extLst>
          </p:cNvPr>
          <p:cNvCxnSpPr>
            <a:cxnSpLocks/>
          </p:cNvCxnSpPr>
          <p:nvPr/>
        </p:nvCxnSpPr>
        <p:spPr>
          <a:xfrm>
            <a:off x="2639628" y="4898993"/>
            <a:ext cx="15180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254B1F-7166-4626-9DC9-C82B32FFAA0B}"/>
              </a:ext>
            </a:extLst>
          </p:cNvPr>
          <p:cNvCxnSpPr>
            <a:cxnSpLocks/>
          </p:cNvCxnSpPr>
          <p:nvPr/>
        </p:nvCxnSpPr>
        <p:spPr>
          <a:xfrm>
            <a:off x="5646199" y="4898993"/>
            <a:ext cx="11407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722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16" presetClass="entr" presetSubtype="21"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arn(inVertical)">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id="{D82BB5E0-DE33-47D0-85B7-A5BC02E14C67}"/>
              </a:ext>
            </a:extLst>
          </p:cNvPr>
          <p:cNvSpPr txBox="1"/>
          <p:nvPr/>
        </p:nvSpPr>
        <p:spPr>
          <a:xfrm>
            <a:off x="0" y="1"/>
            <a:ext cx="12192000" cy="7109639"/>
          </a:xfrm>
          <a:prstGeom prst="rect">
            <a:avLst/>
          </a:prstGeom>
          <a:noFill/>
        </p:spPr>
        <p:txBody>
          <a:bodyPr wrap="square">
            <a:spAutoFit/>
          </a:bodyPr>
          <a:lstStyle/>
          <a:p>
            <a:pPr algn="ctr"/>
            <a:r>
              <a:rPr lang="vi-VN" sz="2800" b="1" i="0">
                <a:solidFill>
                  <a:srgbClr val="000000"/>
                </a:solidFill>
                <a:effectLst/>
                <a:latin typeface="+mj-lt"/>
              </a:rPr>
              <a:t>Vương quốc vắng nụ cười</a:t>
            </a:r>
            <a:r>
              <a:rPr lang="en-US" sz="2800">
                <a:solidFill>
                  <a:srgbClr val="000000"/>
                </a:solidFill>
                <a:latin typeface="+mj-lt"/>
              </a:rPr>
              <a:t> </a:t>
            </a:r>
            <a:r>
              <a:rPr lang="vi-VN" sz="2800" b="0" i="0">
                <a:solidFill>
                  <a:srgbClr val="000000"/>
                </a:solidFill>
                <a:effectLst/>
                <a:latin typeface="+mj-lt"/>
              </a:rPr>
              <a:t>(Tiếp theo)</a:t>
            </a:r>
          </a:p>
          <a:p>
            <a:pPr algn="l"/>
            <a:r>
              <a:rPr lang="vi-VN" sz="2400" b="0" i="0">
                <a:solidFill>
                  <a:srgbClr val="000000"/>
                </a:solidFill>
                <a:effectLst/>
                <a:latin typeface="+mj-lt"/>
              </a:rPr>
              <a:t>       Cả triều đình háo hức nhìn con người phi thường vừa xuất hiện. Hóa ra, đó chỉ là một cậu bé chừng mười tuổi, tóc để trái đào. Nhà vua bèn ngọt ngào bảo cậu:</a:t>
            </a:r>
          </a:p>
          <a:p>
            <a:pPr algn="l"/>
            <a:r>
              <a:rPr lang="vi-VN" sz="2400" b="0" i="0">
                <a:solidFill>
                  <a:srgbClr val="000000"/>
                </a:solidFill>
                <a:effectLst/>
                <a:latin typeface="+mj-lt"/>
              </a:rPr>
              <a:t>   - Hãy nói cho ta biết vì sao cháu cười được!</a:t>
            </a:r>
          </a:p>
          <a:p>
            <a:pPr algn="l"/>
            <a:r>
              <a:rPr lang="vi-VN" sz="2400" b="0" i="0">
                <a:solidFill>
                  <a:srgbClr val="000000"/>
                </a:solidFill>
                <a:effectLst/>
                <a:latin typeface="+mj-lt"/>
              </a:rPr>
              <a:t>   - Muôn tâu Bệ hạ, những chuyện buồn cười không thiếu đâu ạ. Ngay tại đây cũng có. Bệ hạ tha cho tội chết, cháu sẽ nói.</a:t>
            </a:r>
          </a:p>
          <a:p>
            <a:pPr algn="l"/>
            <a:r>
              <a:rPr lang="vi-VN" sz="2400" b="0" i="0">
                <a:solidFill>
                  <a:srgbClr val="000000"/>
                </a:solidFill>
                <a:effectLst/>
                <a:latin typeface="+mj-lt"/>
              </a:rPr>
              <a:t>Cậu bé ấp úng:</a:t>
            </a:r>
          </a:p>
          <a:p>
            <a:pPr algn="l"/>
            <a:r>
              <a:rPr lang="vi-VN" sz="2400" b="0" i="0">
                <a:solidFill>
                  <a:srgbClr val="000000"/>
                </a:solidFill>
                <a:effectLst/>
                <a:latin typeface="+mj-lt"/>
              </a:rPr>
              <a:t>   - Chẳng hạn, sáng nay, Bệ hạ đã quên... lau miệng ạ.</a:t>
            </a:r>
          </a:p>
          <a:p>
            <a:pPr algn="l"/>
            <a:r>
              <a:rPr lang="vi-VN" sz="2400" b="0" i="0">
                <a:solidFill>
                  <a:srgbClr val="000000"/>
                </a:solidFill>
                <a:effectLst/>
                <a:latin typeface="+mj-lt"/>
              </a:rPr>
              <a:t>           Nhà vua giật mình, đưa tay lên mép. Một hạt cơm lăn xuống áo hoàng bào. Các quan đưa tay bụm miệng cười. Đến khi cậu bé chỉ quả táo cắn dở đang căng phồng trong túi áo của quan coi vườn ngự uyển thì ai nấy đều bật cười thành tiếng.</a:t>
            </a:r>
          </a:p>
          <a:p>
            <a:pPr algn="l"/>
            <a:r>
              <a:rPr lang="vi-VN" sz="2400" b="0" i="0">
                <a:solidFill>
                  <a:srgbClr val="000000"/>
                </a:solidFill>
                <a:effectLst/>
                <a:latin typeface="+mj-lt"/>
              </a:rPr>
              <a:t>Nhà vua gật gù. Thế rồi, ngắm nhìn cậu bé, ngài bỗng hỏi:</a:t>
            </a:r>
          </a:p>
          <a:p>
            <a:pPr algn="l"/>
            <a:r>
              <a:rPr lang="vi-VN" sz="2400" b="0" i="0">
                <a:solidFill>
                  <a:srgbClr val="000000"/>
                </a:solidFill>
                <a:effectLst/>
                <a:latin typeface="+mj-lt"/>
              </a:rPr>
              <a:t>   - Này cháu, vì sao nãy giờ cháu cứ đứng lom khom thế?</a:t>
            </a:r>
          </a:p>
          <a:p>
            <a:pPr algn="l"/>
            <a:r>
              <a:rPr lang="vi-VN" sz="2400" b="0" i="0">
                <a:solidFill>
                  <a:srgbClr val="000000"/>
                </a:solidFill>
                <a:effectLst/>
                <a:latin typeface="+mj-lt"/>
              </a:rPr>
              <a:t>   - Tâu Bệ hạ, ban nãy cháu bị quan thị vệ đuổi, cuống quá nên... đứt dải rút ạ.</a:t>
            </a:r>
          </a:p>
          <a:p>
            <a:pPr algn="l"/>
            <a:r>
              <a:rPr lang="vi-VN" sz="2400" b="0" i="0">
                <a:solidFill>
                  <a:srgbClr val="000000"/>
                </a:solidFill>
                <a:effectLst/>
                <a:latin typeface="+mj-lt"/>
              </a:rPr>
              <a:t>              Triều đình được mẻ cười vỡ bụng. Tiếng cười thật dễ lây. Ngày hôm đó, vương quốc nọ như có phép mầu làm thay đổi. Đến đâu cũng gặp những gương mặt tươi tỉnh, rạng rỡ. Hoa bắt đầu nở. Chim bắt đầu hót. Còn những tia nắng mặt trời thì nhảy múa và sỏi đá cũng biết reo vang dưới những bánh xe. Vương quốc u buồn đã thoát khỏi nguy cơ tàn lụi.</a:t>
            </a:r>
          </a:p>
          <a:p>
            <a:pPr algn="r"/>
            <a:r>
              <a:rPr lang="vi-VN" sz="2000" b="0" i="1">
                <a:solidFill>
                  <a:srgbClr val="000000"/>
                </a:solidFill>
                <a:effectLst/>
                <a:latin typeface="+mj-lt"/>
              </a:rPr>
              <a:t>Theo </a:t>
            </a:r>
            <a:r>
              <a:rPr lang="vi-VN" sz="2000" b="1" i="0">
                <a:solidFill>
                  <a:srgbClr val="000000"/>
                </a:solidFill>
                <a:effectLst/>
                <a:latin typeface="+mj-lt"/>
              </a:rPr>
              <a:t>TRẦN ĐỨC TIẾN</a:t>
            </a:r>
            <a:endParaRPr lang="vi-VN" sz="2000" b="0" i="0">
              <a:solidFill>
                <a:srgbClr val="000000"/>
              </a:solidFill>
              <a:effectLst/>
              <a:latin typeface="+mj-lt"/>
            </a:endParaRPr>
          </a:p>
        </p:txBody>
      </p:sp>
    </p:spTree>
    <p:extLst>
      <p:ext uri="{BB962C8B-B14F-4D97-AF65-F5344CB8AC3E}">
        <p14:creationId xmlns:p14="http://schemas.microsoft.com/office/powerpoint/2010/main" val="2454258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88158C3-ADCE-4EA7-B269-2D1F08399C9D}"/>
              </a:ext>
            </a:extLst>
          </p:cNvPr>
          <p:cNvSpPr>
            <a:spLocks noGrp="1"/>
          </p:cNvSpPr>
          <p:nvPr>
            <p:ph type="title"/>
          </p:nvPr>
        </p:nvSpPr>
        <p:spPr/>
        <p:txBody>
          <a:bodyPr/>
          <a:lstStyle/>
          <a:p>
            <a:endParaRPr lang="vi-VN"/>
          </a:p>
        </p:txBody>
      </p:sp>
      <p:sp>
        <p:nvSpPr>
          <p:cNvPr id="3" name="Chỗ dành sẵn cho Nội dung 2">
            <a:extLst>
              <a:ext uri="{FF2B5EF4-FFF2-40B4-BE49-F238E27FC236}">
                <a16:creationId xmlns:a16="http://schemas.microsoft.com/office/drawing/2014/main" id="{103D44E2-36DC-47E7-A55A-A7950213FCB0}"/>
              </a:ext>
            </a:extLst>
          </p:cNvPr>
          <p:cNvSpPr>
            <a:spLocks noGrp="1"/>
          </p:cNvSpPr>
          <p:nvPr>
            <p:ph idx="1"/>
          </p:nvPr>
        </p:nvSpPr>
        <p:spPr/>
        <p:txBody>
          <a:bodyPr/>
          <a:lstStyle/>
          <a:p>
            <a:endParaRPr lang="vi-VN"/>
          </a:p>
        </p:txBody>
      </p:sp>
      <p:pic>
        <p:nvPicPr>
          <p:cNvPr id="4098" name="Picture 2" descr="Trọn Bộ 11 Chủ Đề Hình Nền Powerpoint 2010 Đẹp, 100+ Hình Nền Slide Đẹp  2021 - luxury-inside.vn">
            <a:extLst>
              <a:ext uri="{FF2B5EF4-FFF2-40B4-BE49-F238E27FC236}">
                <a16:creationId xmlns:a16="http://schemas.microsoft.com/office/drawing/2014/main" id="{5D2D20C9-6583-4E5B-B7E4-BBBE35462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08BA62A7-8647-432A-A4B4-EBBAC5684D57}"/>
              </a:ext>
            </a:extLst>
          </p:cNvPr>
          <p:cNvSpPr txBox="1"/>
          <p:nvPr/>
        </p:nvSpPr>
        <p:spPr>
          <a:xfrm>
            <a:off x="2027584" y="1921566"/>
            <a:ext cx="9117494" cy="2369880"/>
          </a:xfrm>
          <a:prstGeom prst="rect">
            <a:avLst/>
          </a:prstGeom>
          <a:noFill/>
        </p:spPr>
        <p:txBody>
          <a:bodyPr wrap="square" rtlCol="0">
            <a:spAutoFit/>
          </a:bodyPr>
          <a:lstStyle/>
          <a:p>
            <a:r>
              <a:rPr lang="en-US" sz="4000" b="1" i="1">
                <a:solidFill>
                  <a:srgbClr val="FF0000"/>
                </a:solidFill>
                <a:latin typeface="Times New Roman" panose="02020603050405020304" pitchFamily="18" charset="0"/>
                <a:cs typeface="Times New Roman" panose="02020603050405020304" pitchFamily="18" charset="0"/>
              </a:rPr>
              <a:t>Chia đoạn:</a:t>
            </a:r>
          </a:p>
          <a:p>
            <a:pPr algn="just"/>
            <a:r>
              <a:rPr lang="vi-VN" sz="3600" b="0" i="0">
                <a:solidFill>
                  <a:srgbClr val="000000"/>
                </a:solidFill>
                <a:effectLst/>
                <a:latin typeface="Times New Roman" panose="02020603050405020304" pitchFamily="18" charset="0"/>
                <a:cs typeface="Times New Roman" panose="02020603050405020304" pitchFamily="18" charset="0"/>
              </a:rPr>
              <a:t>Đoạn 1: Từ đầu đến </a:t>
            </a:r>
            <a:r>
              <a:rPr lang="vi-VN" sz="3600" b="0" i="1">
                <a:solidFill>
                  <a:srgbClr val="000000"/>
                </a:solidFill>
                <a:effectLst/>
                <a:latin typeface="Times New Roman" panose="02020603050405020304" pitchFamily="18" charset="0"/>
                <a:cs typeface="Times New Roman" panose="02020603050405020304" pitchFamily="18" charset="0"/>
              </a:rPr>
              <a:t>ta trọng thưởng</a:t>
            </a:r>
            <a:endParaRPr lang="vi-VN" sz="3600" b="0" i="0">
              <a:solidFill>
                <a:srgbClr val="000000"/>
              </a:solidFill>
              <a:effectLst/>
              <a:latin typeface="Times New Roman" panose="02020603050405020304" pitchFamily="18" charset="0"/>
              <a:cs typeface="Times New Roman" panose="02020603050405020304" pitchFamily="18" charset="0"/>
            </a:endParaRPr>
          </a:p>
          <a:p>
            <a:pPr algn="just"/>
            <a:r>
              <a:rPr lang="vi-VN" sz="3600" b="0" i="0">
                <a:solidFill>
                  <a:srgbClr val="000000"/>
                </a:solidFill>
                <a:effectLst/>
                <a:latin typeface="Times New Roman" panose="02020603050405020304" pitchFamily="18" charset="0"/>
                <a:cs typeface="Times New Roman" panose="02020603050405020304" pitchFamily="18" charset="0"/>
              </a:rPr>
              <a:t>Đoạn 2: Từ </a:t>
            </a:r>
            <a:r>
              <a:rPr lang="vi-VN" sz="3600" b="0" i="1">
                <a:solidFill>
                  <a:srgbClr val="000000"/>
                </a:solidFill>
                <a:effectLst/>
                <a:latin typeface="Times New Roman" panose="02020603050405020304" pitchFamily="18" charset="0"/>
                <a:cs typeface="Times New Roman" panose="02020603050405020304" pitchFamily="18" charset="0"/>
              </a:rPr>
              <a:t>Cậu bé ấp úng</a:t>
            </a:r>
            <a:r>
              <a:rPr lang="vi-VN" sz="3600" b="0" i="0">
                <a:solidFill>
                  <a:srgbClr val="000000"/>
                </a:solidFill>
                <a:effectLst/>
                <a:latin typeface="Times New Roman" panose="02020603050405020304" pitchFamily="18" charset="0"/>
                <a:cs typeface="Times New Roman" panose="02020603050405020304" pitchFamily="18" charset="0"/>
              </a:rPr>
              <a:t> đến </a:t>
            </a:r>
            <a:r>
              <a:rPr lang="vi-VN" sz="3600" b="0" i="1">
                <a:solidFill>
                  <a:srgbClr val="000000"/>
                </a:solidFill>
                <a:effectLst/>
                <a:latin typeface="Times New Roman" panose="02020603050405020304" pitchFamily="18" charset="0"/>
                <a:cs typeface="Times New Roman" panose="02020603050405020304" pitchFamily="18" charset="0"/>
              </a:rPr>
              <a:t>đứt dải rút ạ</a:t>
            </a:r>
            <a:endParaRPr lang="vi-VN" sz="3600" b="0" i="0">
              <a:solidFill>
                <a:srgbClr val="000000"/>
              </a:solidFill>
              <a:effectLst/>
              <a:latin typeface="Times New Roman" panose="02020603050405020304" pitchFamily="18" charset="0"/>
              <a:cs typeface="Times New Roman" panose="02020603050405020304" pitchFamily="18" charset="0"/>
            </a:endParaRPr>
          </a:p>
          <a:p>
            <a:pPr algn="just"/>
            <a:r>
              <a:rPr lang="vi-VN" sz="3600" b="0" i="0">
                <a:solidFill>
                  <a:srgbClr val="000000"/>
                </a:solidFill>
                <a:effectLst/>
                <a:latin typeface="Times New Roman" panose="02020603050405020304" pitchFamily="18" charset="0"/>
                <a:cs typeface="Times New Roman" panose="02020603050405020304" pitchFamily="18" charset="0"/>
              </a:rPr>
              <a:t>Đoạn 3: Phần còn lại</a:t>
            </a:r>
          </a:p>
        </p:txBody>
      </p:sp>
    </p:spTree>
    <p:extLst>
      <p:ext uri="{BB962C8B-B14F-4D97-AF65-F5344CB8AC3E}">
        <p14:creationId xmlns:p14="http://schemas.microsoft.com/office/powerpoint/2010/main" val="25210920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B629C89-3D52-43AB-85FB-D082FBF9DE59}"/>
              </a:ext>
            </a:extLst>
          </p:cNvPr>
          <p:cNvSpPr>
            <a:spLocks noGrp="1"/>
          </p:cNvSpPr>
          <p:nvPr>
            <p:ph type="title"/>
          </p:nvPr>
        </p:nvSpPr>
        <p:spPr/>
        <p:txBody>
          <a:bodyPr/>
          <a:lstStyle/>
          <a:p>
            <a:endParaRPr lang="vi-VN"/>
          </a:p>
        </p:txBody>
      </p:sp>
      <p:sp>
        <p:nvSpPr>
          <p:cNvPr id="3" name="Chỗ dành sẵn cho Nội dung 2">
            <a:extLst>
              <a:ext uri="{FF2B5EF4-FFF2-40B4-BE49-F238E27FC236}">
                <a16:creationId xmlns:a16="http://schemas.microsoft.com/office/drawing/2014/main" id="{BD5F18C6-151C-41CC-8025-E7D91559DEBC}"/>
              </a:ext>
            </a:extLst>
          </p:cNvPr>
          <p:cNvSpPr>
            <a:spLocks noGrp="1"/>
          </p:cNvSpPr>
          <p:nvPr>
            <p:ph idx="1"/>
          </p:nvPr>
        </p:nvSpPr>
        <p:spPr/>
        <p:txBody>
          <a:bodyPr/>
          <a:lstStyle/>
          <a:p>
            <a:endParaRPr lang="vi-VN"/>
          </a:p>
        </p:txBody>
      </p:sp>
      <p:pic>
        <p:nvPicPr>
          <p:cNvPr id="3074" name="Picture 2" descr="Trọn Bộ 11 Chủ Đề Hình Nền Powerpoint 2010 Đẹp, 100+ Hình Nền Slide Đẹp  2021 - luxury-inside.vn">
            <a:extLst>
              <a:ext uri="{FF2B5EF4-FFF2-40B4-BE49-F238E27FC236}">
                <a16:creationId xmlns:a16="http://schemas.microsoft.com/office/drawing/2014/main" id="{C55DC53E-7A31-4E82-A1AC-0AD96EB9F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318447B2-CAE9-40B7-AA53-AC44C32C9C51}"/>
              </a:ext>
            </a:extLst>
          </p:cNvPr>
          <p:cNvSpPr txBox="1"/>
          <p:nvPr/>
        </p:nvSpPr>
        <p:spPr>
          <a:xfrm>
            <a:off x="3723860" y="3008822"/>
            <a:ext cx="6029740" cy="1015663"/>
          </a:xfrm>
          <a:prstGeom prst="rect">
            <a:avLst/>
          </a:prstGeom>
          <a:noFill/>
        </p:spPr>
        <p:txBody>
          <a:bodyPr wrap="square" rtlCol="0">
            <a:spAutoFit/>
          </a:bodyPr>
          <a:lstStyle/>
          <a:p>
            <a:r>
              <a:rPr lang="en-US" sz="6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Luyện đọc</a:t>
            </a:r>
            <a:endParaRPr lang="vi-VN" sz="6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919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F0CD7AB-5F00-439A-91C1-75A002911DBC}"/>
              </a:ext>
            </a:extLst>
          </p:cNvPr>
          <p:cNvSpPr>
            <a:spLocks noGrp="1"/>
          </p:cNvSpPr>
          <p:nvPr>
            <p:ph type="title"/>
          </p:nvPr>
        </p:nvSpPr>
        <p:spPr/>
        <p:txBody>
          <a:bodyPr/>
          <a:lstStyle/>
          <a:p>
            <a:endParaRPr lang="vi-VN"/>
          </a:p>
        </p:txBody>
      </p:sp>
      <p:sp>
        <p:nvSpPr>
          <p:cNvPr id="3" name="Chỗ dành sẵn cho Nội dung 2">
            <a:extLst>
              <a:ext uri="{FF2B5EF4-FFF2-40B4-BE49-F238E27FC236}">
                <a16:creationId xmlns:a16="http://schemas.microsoft.com/office/drawing/2014/main" id="{10F8A016-C9A6-4A81-A09F-EEA799B5384D}"/>
              </a:ext>
            </a:extLst>
          </p:cNvPr>
          <p:cNvSpPr>
            <a:spLocks noGrp="1"/>
          </p:cNvSpPr>
          <p:nvPr>
            <p:ph idx="1"/>
          </p:nvPr>
        </p:nvSpPr>
        <p:spPr/>
        <p:txBody>
          <a:bodyPr/>
          <a:lstStyle/>
          <a:p>
            <a:endParaRPr lang="vi-VN"/>
          </a:p>
        </p:txBody>
      </p:sp>
      <p:pic>
        <p:nvPicPr>
          <p:cNvPr id="5122" name="Picture 2" descr="Top 123+] Hình nền Powerpoint “ĐẸP NHỨC NÁCH”">
            <a:extLst>
              <a:ext uri="{FF2B5EF4-FFF2-40B4-BE49-F238E27FC236}">
                <a16:creationId xmlns:a16="http://schemas.microsoft.com/office/drawing/2014/main" id="{6D5B04C0-56A7-45D2-870A-EBEED85AA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CA56AC5E-5363-45E0-9F56-BED6BC13B580}"/>
              </a:ext>
            </a:extLst>
          </p:cNvPr>
          <p:cNvSpPr txBox="1"/>
          <p:nvPr/>
        </p:nvSpPr>
        <p:spPr>
          <a:xfrm>
            <a:off x="1285461" y="1484242"/>
            <a:ext cx="10230678" cy="1323439"/>
          </a:xfrm>
          <a:prstGeom prst="rect">
            <a:avLst/>
          </a:prstGeom>
          <a:noFill/>
        </p:spPr>
        <p:txBody>
          <a:bodyPr wrap="square" rtlCol="0">
            <a:spAutoFit/>
          </a:bodyPr>
          <a:lstStyle/>
          <a:p>
            <a:r>
              <a:rPr lang="en-US" sz="4000" b="1">
                <a:solidFill>
                  <a:srgbClr val="FF0000"/>
                </a:solidFill>
                <a:latin typeface="Times New Roman" panose="02020603050405020304" pitchFamily="18" charset="0"/>
                <a:cs typeface="Times New Roman" panose="02020603050405020304" pitchFamily="18" charset="0"/>
              </a:rPr>
              <a:t>Luyện đọc từ khó:</a:t>
            </a:r>
          </a:p>
          <a:p>
            <a:r>
              <a:rPr lang="en-US" sz="4000">
                <a:latin typeface="Times New Roman" panose="02020603050405020304" pitchFamily="18" charset="0"/>
                <a:cs typeface="Times New Roman" panose="02020603050405020304" pitchFamily="18" charset="0"/>
              </a:rPr>
              <a:t>Trọng thưởng, chẳng hạn, dải rút, rạng rỡ,…</a:t>
            </a:r>
          </a:p>
        </p:txBody>
      </p:sp>
    </p:spTree>
    <p:extLst>
      <p:ext uri="{BB962C8B-B14F-4D97-AF65-F5344CB8AC3E}">
        <p14:creationId xmlns:p14="http://schemas.microsoft.com/office/powerpoint/2010/main" val="216050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BD9692-908C-47F8-A638-DFBE3A81E9BD}"/>
              </a:ext>
            </a:extLst>
          </p:cNvPr>
          <p:cNvSpPr>
            <a:spLocks noGrp="1"/>
          </p:cNvSpPr>
          <p:nvPr>
            <p:ph type="title"/>
          </p:nvPr>
        </p:nvSpPr>
        <p:spPr/>
        <p:txBody>
          <a:bodyPr/>
          <a:lstStyle/>
          <a:p>
            <a:endParaRPr lang="vi-VN"/>
          </a:p>
        </p:txBody>
      </p:sp>
      <p:sp>
        <p:nvSpPr>
          <p:cNvPr id="3" name="Chỗ dành sẵn cho Nội dung 2">
            <a:extLst>
              <a:ext uri="{FF2B5EF4-FFF2-40B4-BE49-F238E27FC236}">
                <a16:creationId xmlns:a16="http://schemas.microsoft.com/office/drawing/2014/main" id="{7DE171C4-84E8-4A95-B080-A76998222EF7}"/>
              </a:ext>
            </a:extLst>
          </p:cNvPr>
          <p:cNvSpPr>
            <a:spLocks noGrp="1"/>
          </p:cNvSpPr>
          <p:nvPr>
            <p:ph idx="1"/>
          </p:nvPr>
        </p:nvSpPr>
        <p:spPr/>
        <p:txBody>
          <a:bodyPr/>
          <a:lstStyle/>
          <a:p>
            <a:endParaRPr lang="vi-VN"/>
          </a:p>
        </p:txBody>
      </p:sp>
      <p:pic>
        <p:nvPicPr>
          <p:cNvPr id="4" name="Picture 2" descr="Hình nền powerpoint">
            <a:extLst>
              <a:ext uri="{FF2B5EF4-FFF2-40B4-BE49-F238E27FC236}">
                <a16:creationId xmlns:a16="http://schemas.microsoft.com/office/drawing/2014/main" id="{29E83482-DD3E-4EF7-91C1-2F4417EF2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Vì sao các chú tiểu lại để ba chỏm tóc trên đầu?">
            <a:extLst>
              <a:ext uri="{FF2B5EF4-FFF2-40B4-BE49-F238E27FC236}">
                <a16:creationId xmlns:a16="http://schemas.microsoft.com/office/drawing/2014/main" id="{877210E6-4B26-4E0C-AD64-FBECCE1B7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843" y="1825625"/>
            <a:ext cx="1851982" cy="1753919"/>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B468720D-B688-4A04-B034-1373C58A6235}"/>
              </a:ext>
            </a:extLst>
          </p:cNvPr>
          <p:cNvSpPr txBox="1"/>
          <p:nvPr/>
        </p:nvSpPr>
        <p:spPr>
          <a:xfrm>
            <a:off x="119270" y="2278966"/>
            <a:ext cx="7142921" cy="954107"/>
          </a:xfrm>
          <a:prstGeom prst="rect">
            <a:avLst/>
          </a:prstGeom>
          <a:noFill/>
        </p:spPr>
        <p:txBody>
          <a:bodyPr wrap="square" rtlCol="0">
            <a:spAutoFit/>
          </a:bodyPr>
          <a:lstStyle/>
          <a:p>
            <a:pPr algn="l"/>
            <a:r>
              <a:rPr lang="vi-VN" sz="2800" b="0" i="0">
                <a:solidFill>
                  <a:srgbClr val="000000"/>
                </a:solidFill>
                <a:effectLst/>
                <a:latin typeface="+mj-lt"/>
              </a:rPr>
              <a:t>- </a:t>
            </a:r>
            <a:r>
              <a:rPr lang="vi-VN" sz="2800" b="1" i="0">
                <a:solidFill>
                  <a:srgbClr val="000000"/>
                </a:solidFill>
                <a:effectLst/>
                <a:latin typeface="+mj-lt"/>
              </a:rPr>
              <a:t>Tóc để trái đào</a:t>
            </a:r>
            <a:r>
              <a:rPr lang="vi-VN" sz="2800" b="0" i="0">
                <a:solidFill>
                  <a:srgbClr val="000000"/>
                </a:solidFill>
                <a:effectLst/>
                <a:latin typeface="+mj-lt"/>
              </a:rPr>
              <a:t>: đầu cạo trọc, chỉ để lại vài ba mớ tóc trông như quả đào.</a:t>
            </a:r>
          </a:p>
        </p:txBody>
      </p:sp>
      <p:pic>
        <p:nvPicPr>
          <p:cNvPr id="6148" name="Picture 4" descr="Du lịch Huế nên đi đâu? Đi khám phá tất tần tật những địa điểm “must  check-in” này chứ đâu">
            <a:extLst>
              <a:ext uri="{FF2B5EF4-FFF2-40B4-BE49-F238E27FC236}">
                <a16:creationId xmlns:a16="http://schemas.microsoft.com/office/drawing/2014/main" id="{41204EEF-7CEE-47DD-83E1-DAC109D0B67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74010" y="3429000"/>
            <a:ext cx="1990893" cy="1327910"/>
          </a:xfrm>
          <a:prstGeom prst="rect">
            <a:avLst/>
          </a:prstGeom>
          <a:noFill/>
          <a:extLst>
            <a:ext uri="{909E8E84-426E-40DD-AFC4-6F175D3DCCD1}">
              <a14:hiddenFill xmlns:a14="http://schemas.microsoft.com/office/drawing/2010/main">
                <a:solidFill>
                  <a:srgbClr val="FFFFFF"/>
                </a:solidFill>
              </a14:hiddenFill>
            </a:ext>
          </a:extLst>
        </p:spPr>
      </p:pic>
      <p:sp>
        <p:nvSpPr>
          <p:cNvPr id="8" name="Hộp Văn bản 7">
            <a:extLst>
              <a:ext uri="{FF2B5EF4-FFF2-40B4-BE49-F238E27FC236}">
                <a16:creationId xmlns:a16="http://schemas.microsoft.com/office/drawing/2014/main" id="{EC6B8D54-FC2A-47A4-BBE3-FA89BE8A66B4}"/>
              </a:ext>
            </a:extLst>
          </p:cNvPr>
          <p:cNvSpPr txBox="1"/>
          <p:nvPr/>
        </p:nvSpPr>
        <p:spPr>
          <a:xfrm>
            <a:off x="2779175" y="3624928"/>
            <a:ext cx="7142921"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Vườn ngự uyển</a:t>
            </a:r>
            <a:r>
              <a:rPr lang="vi-VN" sz="2800">
                <a:latin typeface="Times New Roman" panose="02020603050405020304" pitchFamily="18" charset="0"/>
                <a:cs typeface="Times New Roman" panose="02020603050405020304" pitchFamily="18" charset="0"/>
              </a:rPr>
              <a:t>: vườn hoa trong cung vua.</a:t>
            </a:r>
          </a:p>
        </p:txBody>
      </p:sp>
    </p:spTree>
    <p:extLst>
      <p:ext uri="{BB962C8B-B14F-4D97-AF65-F5344CB8AC3E}">
        <p14:creationId xmlns:p14="http://schemas.microsoft.com/office/powerpoint/2010/main" val="195669965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5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AC36A07-552F-4240-843C-ED2CE16965DD}"/>
              </a:ext>
            </a:extLst>
          </p:cNvPr>
          <p:cNvSpPr>
            <a:spLocks noGrp="1"/>
          </p:cNvSpPr>
          <p:nvPr>
            <p:ph type="title"/>
          </p:nvPr>
        </p:nvSpPr>
        <p:spPr/>
        <p:txBody>
          <a:bodyPr/>
          <a:lstStyle/>
          <a:p>
            <a:endParaRPr lang="vi-VN"/>
          </a:p>
        </p:txBody>
      </p:sp>
      <p:sp>
        <p:nvSpPr>
          <p:cNvPr id="3" name="Chỗ dành sẵn cho Nội dung 2">
            <a:extLst>
              <a:ext uri="{FF2B5EF4-FFF2-40B4-BE49-F238E27FC236}">
                <a16:creationId xmlns:a16="http://schemas.microsoft.com/office/drawing/2014/main" id="{7DA581FF-3A1F-4A21-AC49-253D4D00F36D}"/>
              </a:ext>
            </a:extLst>
          </p:cNvPr>
          <p:cNvSpPr>
            <a:spLocks noGrp="1"/>
          </p:cNvSpPr>
          <p:nvPr>
            <p:ph idx="1"/>
          </p:nvPr>
        </p:nvSpPr>
        <p:spPr/>
        <p:txBody>
          <a:bodyPr/>
          <a:lstStyle/>
          <a:p>
            <a:endParaRPr lang="vi-VN"/>
          </a:p>
        </p:txBody>
      </p:sp>
      <p:pic>
        <p:nvPicPr>
          <p:cNvPr id="7170" name="Picture 2" descr="Hình nền Powerpoint đẹp nhất - Tìm đáp án, giải bài tập, để học tốt">
            <a:extLst>
              <a:ext uri="{FF2B5EF4-FFF2-40B4-BE49-F238E27FC236}">
                <a16:creationId xmlns:a16="http://schemas.microsoft.com/office/drawing/2014/main" id="{55C78822-254D-4318-8681-7EBEDAAA2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BF90C78F-986E-4DF6-B569-BA8D0C0E6740}"/>
              </a:ext>
            </a:extLst>
          </p:cNvPr>
          <p:cNvSpPr txBox="1"/>
          <p:nvPr/>
        </p:nvSpPr>
        <p:spPr>
          <a:xfrm>
            <a:off x="2996418" y="2236763"/>
            <a:ext cx="6372665" cy="923330"/>
          </a:xfrm>
          <a:prstGeom prst="rect">
            <a:avLst/>
          </a:prstGeom>
          <a:noFill/>
        </p:spPr>
        <p:txBody>
          <a:bodyPr wrap="square" rtlCol="0">
            <a:spAutoFit/>
          </a:bodyPr>
          <a:lstStyle/>
          <a:p>
            <a:r>
              <a:rPr lang="en-US" sz="5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Tìm hiểu bài</a:t>
            </a:r>
            <a:endParaRPr lang="vi-VN" sz="5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3715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F87015A-DB6F-49F8-89EA-6E3C971E1E4F}"/>
              </a:ext>
            </a:extLst>
          </p:cNvPr>
          <p:cNvSpPr>
            <a:spLocks noGrp="1"/>
          </p:cNvSpPr>
          <p:nvPr>
            <p:ph type="title"/>
          </p:nvPr>
        </p:nvSpPr>
        <p:spPr/>
        <p:txBody>
          <a:bodyPr>
            <a:normAutofit/>
          </a:bodyPr>
          <a:lstStyle/>
          <a:p>
            <a:r>
              <a:rPr lang="en-US" sz="5400" b="1">
                <a:solidFill>
                  <a:srgbClr val="FF0000"/>
                </a:solidFill>
                <a:latin typeface="Times New Roman" panose="02020603050405020304" pitchFamily="18" charset="0"/>
                <a:cs typeface="Times New Roman" panose="02020603050405020304" pitchFamily="18" charset="0"/>
              </a:rPr>
              <a:t>Nội dung:</a:t>
            </a:r>
            <a:endParaRPr lang="vi-VN" sz="5400" b="1">
              <a:solidFill>
                <a:srgbClr val="FF0000"/>
              </a:solidFill>
              <a:latin typeface="Times New Roman" panose="02020603050405020304" pitchFamily="18" charset="0"/>
              <a:cs typeface="Times New Roman" panose="02020603050405020304" pitchFamily="18" charset="0"/>
            </a:endParaRPr>
          </a:p>
        </p:txBody>
      </p:sp>
      <p:graphicFrame>
        <p:nvGraphicFramePr>
          <p:cNvPr id="4" name="Chỗ dành sẵn cho Nội dung 3">
            <a:extLst>
              <a:ext uri="{FF2B5EF4-FFF2-40B4-BE49-F238E27FC236}">
                <a16:creationId xmlns:a16="http://schemas.microsoft.com/office/drawing/2014/main" id="{C2C7C675-F132-4E2B-A6F1-CF8A355CC944}"/>
              </a:ext>
            </a:extLst>
          </p:cNvPr>
          <p:cNvGraphicFramePr>
            <a:graphicFrameLocks noGrp="1"/>
          </p:cNvGraphicFramePr>
          <p:nvPr>
            <p:ph idx="1"/>
            <p:extLst>
              <p:ext uri="{D42A27DB-BD31-4B8C-83A1-F6EECF244321}">
                <p14:modId xmlns:p14="http://schemas.microsoft.com/office/powerpoint/2010/main" val="41012090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143412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3D5F922-5BA5-4624-94B9-F0C2ED2615BE}"/>
              </a:ext>
            </a:extLst>
          </p:cNvPr>
          <p:cNvSpPr>
            <a:spLocks noGrp="1"/>
          </p:cNvSpPr>
          <p:nvPr>
            <p:ph type="title"/>
          </p:nvPr>
        </p:nvSpPr>
        <p:spPr>
          <a:xfrm>
            <a:off x="713913" y="594804"/>
            <a:ext cx="11075894" cy="533723"/>
          </a:xfrm>
        </p:spPr>
        <p:txBody>
          <a:bodyPr>
            <a:noAutofit/>
          </a:bodyPr>
          <a:lstStyle/>
          <a:p>
            <a:r>
              <a:rPr lang="en-US" sz="3200">
                <a:solidFill>
                  <a:srgbClr val="FF0000"/>
                </a:solidFill>
                <a:latin typeface="Times New Roman" panose="02020603050405020304" pitchFamily="18" charset="0"/>
                <a:cs typeface="Times New Roman" panose="02020603050405020304" pitchFamily="18" charset="0"/>
              </a:rPr>
              <a:t>1. Những chuyện buồn cười mà cậu bé phát hiện ra</a:t>
            </a:r>
            <a:br>
              <a:rPr lang="vi-VN" sz="3200">
                <a:solidFill>
                  <a:srgbClr val="FF0000"/>
                </a:solidFill>
                <a:latin typeface="Times New Roman" panose="02020603050405020304" pitchFamily="18" charset="0"/>
                <a:cs typeface="Times New Roman" panose="02020603050405020304" pitchFamily="18" charset="0"/>
              </a:rPr>
            </a:br>
            <a:endParaRPr lang="vi-VN" sz="3200">
              <a:solidFill>
                <a:srgbClr val="FF0000"/>
              </a:solidFill>
              <a:latin typeface="Times New Roman" panose="02020603050405020304" pitchFamily="18" charset="0"/>
              <a:cs typeface="Times New Roman" panose="02020603050405020304" pitchFamily="18" charset="0"/>
            </a:endParaRPr>
          </a:p>
        </p:txBody>
      </p:sp>
      <p:sp>
        <p:nvSpPr>
          <p:cNvPr id="3" name="Chỗ dành sẵn cho Nội dung 2">
            <a:extLst>
              <a:ext uri="{FF2B5EF4-FFF2-40B4-BE49-F238E27FC236}">
                <a16:creationId xmlns:a16="http://schemas.microsoft.com/office/drawing/2014/main" id="{E55CCBB1-0AAE-4F21-BC05-A4521A63910D}"/>
              </a:ext>
            </a:extLst>
          </p:cNvPr>
          <p:cNvSpPr>
            <a:spLocks noGrp="1"/>
          </p:cNvSpPr>
          <p:nvPr>
            <p:ph idx="1"/>
          </p:nvPr>
        </p:nvSpPr>
        <p:spPr>
          <a:xfrm>
            <a:off x="636494" y="1214988"/>
            <a:ext cx="11479306" cy="2554940"/>
          </a:xfrm>
        </p:spPr>
        <p:txBody>
          <a:bodyPr>
            <a:noAutofit/>
          </a:bodyPr>
          <a:lstStyle/>
          <a:p>
            <a:r>
              <a:rPr lang="vi-VN" sz="3200" b="1">
                <a:latin typeface="Times New Roman" panose="02020603050405020304" pitchFamily="18" charset="0"/>
                <a:cs typeface="Times New Roman" panose="02020603050405020304" pitchFamily="18" charset="0"/>
              </a:rPr>
              <a:t>Cậu bé phát hiện ra những chuyện buồn cười ở đâu?</a:t>
            </a:r>
            <a:endParaRPr lang="en-US" sz="3200" b="1">
              <a:latin typeface="Times New Roman" panose="02020603050405020304" pitchFamily="18" charset="0"/>
              <a:cs typeface="Times New Roman" panose="02020603050405020304" pitchFamily="18" charset="0"/>
            </a:endParaRPr>
          </a:p>
          <a:p>
            <a:pPr marL="0" indent="0">
              <a:buNone/>
            </a:pPr>
            <a:r>
              <a:rPr lang="en-US" sz="3200" b="1">
                <a:latin typeface="Times New Roman" panose="02020603050405020304" pitchFamily="18" charset="0"/>
                <a:cs typeface="Times New Roman" panose="02020603050405020304" pitchFamily="18" charset="0"/>
              </a:rPr>
              <a:t>   - </a:t>
            </a:r>
            <a:r>
              <a:rPr lang="vi-VN" sz="3200">
                <a:latin typeface="Times New Roman" panose="02020603050405020304" pitchFamily="18" charset="0"/>
                <a:cs typeface="Times New Roman" panose="02020603050405020304" pitchFamily="18" charset="0"/>
              </a:rPr>
              <a:t>Cậu bé phát hiện ra những chuyện buồn cười ở mọi chỗ quanh mình</a:t>
            </a:r>
            <a:r>
              <a:rPr lang="en-US" sz="3200">
                <a:latin typeface="Times New Roman" panose="02020603050405020304" pitchFamily="18" charset="0"/>
                <a:cs typeface="Times New Roman" panose="02020603050405020304" pitchFamily="18" charset="0"/>
              </a:rPr>
              <a:t>: Nhà vua quên lau miệng, bên mép vẫn dính một hạt cơm. Quan coi vườn ngự uyển trong túi áo căng phồng một quả táo cắn dở. Cậu bé bị quan thị vệ đuổi cuống quá đứt dải rút.</a:t>
            </a:r>
          </a:p>
          <a:p>
            <a:pPr marL="0" indent="0">
              <a:buNone/>
            </a:pPr>
            <a:endParaRPr lang="vi-VN" sz="3200">
              <a:latin typeface="Times New Roman" panose="02020603050405020304" pitchFamily="18" charset="0"/>
              <a:cs typeface="Times New Roman" panose="02020603050405020304" pitchFamily="18" charset="0"/>
            </a:endParaRPr>
          </a:p>
        </p:txBody>
      </p:sp>
      <p:sp>
        <p:nvSpPr>
          <p:cNvPr id="4" name="Chỗ dành sẵn cho Nội dung 2">
            <a:extLst>
              <a:ext uri="{FF2B5EF4-FFF2-40B4-BE49-F238E27FC236}">
                <a16:creationId xmlns:a16="http://schemas.microsoft.com/office/drawing/2014/main" id="{A7CCF2BD-0633-46D0-BE27-C7BB20B21AE8}"/>
              </a:ext>
            </a:extLst>
          </p:cNvPr>
          <p:cNvSpPr txBox="1">
            <a:spLocks/>
          </p:cNvSpPr>
          <p:nvPr/>
        </p:nvSpPr>
        <p:spPr>
          <a:xfrm>
            <a:off x="636494" y="4110856"/>
            <a:ext cx="11479306" cy="2554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latinLnBrk="0"/>
            <a:r>
              <a:rPr lang="vi-VN" sz="3200" b="1" i="0">
                <a:solidFill>
                  <a:srgbClr val="000000"/>
                </a:solidFill>
                <a:effectLst/>
                <a:latin typeface="Times New Roman" panose="02020603050405020304" pitchFamily="18" charset="0"/>
                <a:cs typeface="Times New Roman" panose="02020603050405020304" pitchFamily="18" charset="0"/>
              </a:rPr>
              <a:t>Vì sao những chuyện ấy buồn cười?</a:t>
            </a:r>
            <a:endParaRPr lang="vi-VN" sz="32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en-US" sz="3200" b="0" i="0">
                <a:solidFill>
                  <a:srgbClr val="000000"/>
                </a:solidFill>
                <a:effectLst/>
                <a:latin typeface="Times New Roman" panose="02020603050405020304" pitchFamily="18" charset="0"/>
                <a:cs typeface="Times New Roman" panose="02020603050405020304" pitchFamily="18" charset="0"/>
              </a:rPr>
              <a:t>   - </a:t>
            </a:r>
            <a:r>
              <a:rPr lang="vi-VN" sz="3200" b="0" i="0">
                <a:solidFill>
                  <a:srgbClr val="000000"/>
                </a:solidFill>
                <a:effectLst/>
                <a:latin typeface="Times New Roman" panose="02020603050405020304" pitchFamily="18" charset="0"/>
                <a:cs typeface="Times New Roman" panose="02020603050405020304" pitchFamily="18" charset="0"/>
              </a:rPr>
              <a:t>Các chuyện ấy buồn cười vì chúng thường trái lẽ tự nhiên, chúng khác thường và dễ gây cười.</a:t>
            </a:r>
          </a:p>
        </p:txBody>
      </p:sp>
    </p:spTree>
    <p:extLst>
      <p:ext uri="{BB962C8B-B14F-4D97-AF65-F5344CB8AC3E}">
        <p14:creationId xmlns:p14="http://schemas.microsoft.com/office/powerpoint/2010/main" val="10503287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down)">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3432305"/>
  <p:tag name="VIOLETTITLE" val="Tuần 33. Vương quốc vắng nụ cười (tiếp theo)"/>
  <p:tag name="VIOLETLESSON" val="62"/>
  <p:tag name="VIOLETCATID" val="2201"/>
  <p:tag name="VIOLETSUBJECT" val="Tập đọc 4"/>
  <p:tag name="VIOLETAUTHORID" val="14341341"/>
  <p:tag name="VIOLETAUTHORNAME" val="Nguyễn Thị Mai"/>
  <p:tag name="VIOLETAUTHORAVATAR" val="no_avatarf.jpg"/>
  <p:tag name="VIOLETAUTHORADDRESS" val="Trường Tiểu học Dĩnh Trì - Bắc Giang"/>
  <p:tag name="VIOLETDATE" val="2022-04-25 03:37:32"/>
  <p:tag name="VIOLETHIT" val="309"/>
  <p:tag name="VIOLETLIKE" val="0"/>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866</Words>
  <Application>Microsoft Office PowerPoint</Application>
  <PresentationFormat>Widescreen</PresentationFormat>
  <Paragraphs>44</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Times New Roman</vt:lpstr>
      <vt:lpstr>UTM A&amp;S Signwriter</vt:lpstr>
      <vt:lpstr>UTM Demian KT</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vt:lpstr>
      <vt:lpstr>1. Những chuyện buồn cười mà cậu bé phát hiện ra </vt:lpstr>
      <vt:lpstr>2. Tiếng cười làm thay đổi cuộc sống </vt:lpstr>
      <vt:lpstr>Ý nghĩa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Windows 10</dc:creator>
  <cp:lastModifiedBy>may</cp:lastModifiedBy>
  <cp:revision>24</cp:revision>
  <dcterms:created xsi:type="dcterms:W3CDTF">2022-04-24T15:00:59Z</dcterms:created>
  <dcterms:modified xsi:type="dcterms:W3CDTF">2022-05-08T14:31:39Z</dcterms:modified>
</cp:coreProperties>
</file>